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32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F4559-755A-43B2-3A0E-D96E4CA4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FB2FDA-8AE4-2BBE-59EB-0D3971218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C923FE-C4AB-FC9C-52DE-4C76302C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A63246-C751-9ED5-2CF7-45100963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75E2C7-6E78-C802-7882-1B0C9B2B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10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79454-E537-B63E-C0DF-CDDD21059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D10E0B-EB2C-7FF0-4213-A1E71A67F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68AFCE-1134-EB53-538E-69CA6F9E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D114C3-0C2D-BDB7-A0DC-6E584091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6664E7-29EE-427B-9C4E-E523DF32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35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C0C5757-8EA7-9B67-62D9-A07ADFE5D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0407D2-7AB6-5550-5A89-CBCA9BD9E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1B0E4B-D189-0128-1F8B-D9C4840E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E5345C-C10C-71A0-852A-2595E061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7FEE81-90CB-4F34-506D-62F2C44B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09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6A4011-8922-67A1-6874-A165DBB9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DABCC-5114-72E5-E630-E11DF24B5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8BEF6B-0884-F115-0C56-FF7C8BC5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835184-82DB-7626-A92E-4124C7F2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B316FA-B1BA-E8D1-C6CD-B0865D03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49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A64B4C-8AC5-01ED-16CB-B18B20EB9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D1E53D-F5EA-26F4-764E-6F4A028D7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0F4519-C16B-0D53-A712-DA51E017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569E8A-C044-5203-1ED6-50E84673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9414E4-9536-B228-5FC3-F6CEC1DD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64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E4C87-E325-745B-0497-FD7551EE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800909-34BB-E10D-D752-DD5E824FE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AB3849-9E29-79A4-A59F-913CAB881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001F7C-72AD-6B32-9AD3-4D52D90C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BE5EBE-3922-710C-86F1-B9C997BB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49C80D-A31E-4B4E-2D26-C51EDC9F2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07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F9B49-E4CE-8D6B-8942-93D6593A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6685BE-BB22-1BAD-2D83-24063C18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65C828-6A8B-1FAB-4F99-0E4A0F027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CEA87F-133F-EFAC-ACAA-F40386AD9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784E383-2C84-4DF3-423F-B37F172F4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EF9FA-13DF-CA73-EF56-8E9769C0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C71847-46B3-2AD5-8D38-F0DF3EB83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B0E312-C811-265F-EFBA-9BFCFB8D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094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48A72B-C879-C57D-1AAF-064D0AF2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F88F8E1-6CB3-25DA-980A-DE314574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58CBBB-7C82-913F-2BA1-28A69F0F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FD01BB-58B6-2ABA-258D-3946E697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56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2E6B1DD-A0BC-5430-B48E-E5613EA1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5353F4-A286-0BE5-E98C-3F5547A9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A9C7FE-8AEC-E425-9B9C-105F6E79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06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0A4FA-4DBB-72FA-0E4B-1F380374D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19098-8942-4A09-7EF1-31BFAF7ED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A911A3-6D3E-7F52-028A-B3CC962DB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B1BBC6-02A3-A803-81F9-33614C44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860F88-4FE5-82F4-1E97-CA7082173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E6A052-7F21-B331-B61C-BDA56149B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68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5F0F8-1C56-0B0A-0AAA-248F79E1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C263EC-ECDD-A99D-F784-5B090DAE0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95302E-C96D-0443-035E-AD208DE33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70A3F1-4B60-E8AF-7EBA-D01AB520A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079A6D-E719-DB8C-C765-BF143203B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FE5351-F00C-8D3B-7AA4-0F6E6C3C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18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3FC4C0D-2BF1-848B-CD84-B5924C39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A569DF-54D6-A404-CE67-9E46D246E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E903AE-2E9E-C5C1-FAA1-81394D712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2A08D-F8C9-4432-A0B7-45EA453978D0}" type="datetimeFigureOut">
              <a:rPr lang="fr-FR" smtClean="0"/>
              <a:t>18/02/2023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0C8741-91BD-EC7F-32BF-454AC938A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2C674E-E456-B7C1-C226-70C513ED4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0728F-A166-4D46-9023-08624982E9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63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EC08E3-4B09-527C-9819-800F74EF25BB}"/>
              </a:ext>
            </a:extLst>
          </p:cNvPr>
          <p:cNvSpPr/>
          <p:nvPr/>
        </p:nvSpPr>
        <p:spPr>
          <a:xfrm>
            <a:off x="6154397" y="504925"/>
            <a:ext cx="5653780" cy="4066673"/>
          </a:xfrm>
          <a:custGeom>
            <a:avLst/>
            <a:gdLst>
              <a:gd name="connsiteX0" fmla="*/ 0 w 5653780"/>
              <a:gd name="connsiteY0" fmla="*/ 0 h 4066673"/>
              <a:gd name="connsiteX1" fmla="*/ 684736 w 5653780"/>
              <a:gd name="connsiteY1" fmla="*/ 0 h 4066673"/>
              <a:gd name="connsiteX2" fmla="*/ 1426009 w 5653780"/>
              <a:gd name="connsiteY2" fmla="*/ 0 h 4066673"/>
              <a:gd name="connsiteX3" fmla="*/ 1884593 w 5653780"/>
              <a:gd name="connsiteY3" fmla="*/ 0 h 4066673"/>
              <a:gd name="connsiteX4" fmla="*/ 2512791 w 5653780"/>
              <a:gd name="connsiteY4" fmla="*/ 0 h 4066673"/>
              <a:gd name="connsiteX5" fmla="*/ 3027913 w 5653780"/>
              <a:gd name="connsiteY5" fmla="*/ 0 h 4066673"/>
              <a:gd name="connsiteX6" fmla="*/ 3543035 w 5653780"/>
              <a:gd name="connsiteY6" fmla="*/ 0 h 4066673"/>
              <a:gd name="connsiteX7" fmla="*/ 4284309 w 5653780"/>
              <a:gd name="connsiteY7" fmla="*/ 0 h 4066673"/>
              <a:gd name="connsiteX8" fmla="*/ 4969044 w 5653780"/>
              <a:gd name="connsiteY8" fmla="*/ 0 h 4066673"/>
              <a:gd name="connsiteX9" fmla="*/ 5653780 w 5653780"/>
              <a:gd name="connsiteY9" fmla="*/ 0 h 4066673"/>
              <a:gd name="connsiteX10" fmla="*/ 5653780 w 5653780"/>
              <a:gd name="connsiteY10" fmla="*/ 596445 h 4066673"/>
              <a:gd name="connsiteX11" fmla="*/ 5653780 w 5653780"/>
              <a:gd name="connsiteY11" fmla="*/ 1192891 h 4066673"/>
              <a:gd name="connsiteX12" fmla="*/ 5653780 w 5653780"/>
              <a:gd name="connsiteY12" fmla="*/ 1952003 h 4066673"/>
              <a:gd name="connsiteX13" fmla="*/ 5653780 w 5653780"/>
              <a:gd name="connsiteY13" fmla="*/ 2711115 h 4066673"/>
              <a:gd name="connsiteX14" fmla="*/ 5653780 w 5653780"/>
              <a:gd name="connsiteY14" fmla="*/ 3307561 h 4066673"/>
              <a:gd name="connsiteX15" fmla="*/ 5653780 w 5653780"/>
              <a:gd name="connsiteY15" fmla="*/ 4066673 h 4066673"/>
              <a:gd name="connsiteX16" fmla="*/ 5195196 w 5653780"/>
              <a:gd name="connsiteY16" fmla="*/ 4066673 h 4066673"/>
              <a:gd name="connsiteX17" fmla="*/ 4566998 w 5653780"/>
              <a:gd name="connsiteY17" fmla="*/ 4066673 h 4066673"/>
              <a:gd name="connsiteX18" fmla="*/ 3938800 w 5653780"/>
              <a:gd name="connsiteY18" fmla="*/ 4066673 h 4066673"/>
              <a:gd name="connsiteX19" fmla="*/ 3367140 w 5653780"/>
              <a:gd name="connsiteY19" fmla="*/ 4066673 h 4066673"/>
              <a:gd name="connsiteX20" fmla="*/ 2795480 w 5653780"/>
              <a:gd name="connsiteY20" fmla="*/ 4066673 h 4066673"/>
              <a:gd name="connsiteX21" fmla="*/ 2223820 w 5653780"/>
              <a:gd name="connsiteY21" fmla="*/ 4066673 h 4066673"/>
              <a:gd name="connsiteX22" fmla="*/ 1708698 w 5653780"/>
              <a:gd name="connsiteY22" fmla="*/ 4066673 h 4066673"/>
              <a:gd name="connsiteX23" fmla="*/ 967425 w 5653780"/>
              <a:gd name="connsiteY23" fmla="*/ 4066673 h 4066673"/>
              <a:gd name="connsiteX24" fmla="*/ 0 w 5653780"/>
              <a:gd name="connsiteY24" fmla="*/ 4066673 h 4066673"/>
              <a:gd name="connsiteX25" fmla="*/ 0 w 5653780"/>
              <a:gd name="connsiteY25" fmla="*/ 3510894 h 4066673"/>
              <a:gd name="connsiteX26" fmla="*/ 0 w 5653780"/>
              <a:gd name="connsiteY26" fmla="*/ 2792449 h 4066673"/>
              <a:gd name="connsiteX27" fmla="*/ 0 w 5653780"/>
              <a:gd name="connsiteY27" fmla="*/ 2114670 h 4066673"/>
              <a:gd name="connsiteX28" fmla="*/ 0 w 5653780"/>
              <a:gd name="connsiteY28" fmla="*/ 1396224 h 4066673"/>
              <a:gd name="connsiteX29" fmla="*/ 0 w 5653780"/>
              <a:gd name="connsiteY29" fmla="*/ 799779 h 4066673"/>
              <a:gd name="connsiteX30" fmla="*/ 0 w 5653780"/>
              <a:gd name="connsiteY30" fmla="*/ 0 h 406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53780" h="4066673" fill="none" extrusionOk="0">
                <a:moveTo>
                  <a:pt x="0" y="0"/>
                </a:moveTo>
                <a:cubicBezTo>
                  <a:pt x="307929" y="6565"/>
                  <a:pt x="473185" y="8390"/>
                  <a:pt x="684736" y="0"/>
                </a:cubicBezTo>
                <a:cubicBezTo>
                  <a:pt x="896287" y="-8390"/>
                  <a:pt x="1099626" y="-24268"/>
                  <a:pt x="1426009" y="0"/>
                </a:cubicBezTo>
                <a:cubicBezTo>
                  <a:pt x="1752392" y="24268"/>
                  <a:pt x="1735663" y="-8983"/>
                  <a:pt x="1884593" y="0"/>
                </a:cubicBezTo>
                <a:cubicBezTo>
                  <a:pt x="2033523" y="8983"/>
                  <a:pt x="2209204" y="4670"/>
                  <a:pt x="2512791" y="0"/>
                </a:cubicBezTo>
                <a:cubicBezTo>
                  <a:pt x="2816378" y="-4670"/>
                  <a:pt x="2896916" y="521"/>
                  <a:pt x="3027913" y="0"/>
                </a:cubicBezTo>
                <a:cubicBezTo>
                  <a:pt x="3158910" y="-521"/>
                  <a:pt x="3414425" y="4744"/>
                  <a:pt x="3543035" y="0"/>
                </a:cubicBezTo>
                <a:cubicBezTo>
                  <a:pt x="3671645" y="-4744"/>
                  <a:pt x="3950608" y="-15488"/>
                  <a:pt x="4284309" y="0"/>
                </a:cubicBezTo>
                <a:cubicBezTo>
                  <a:pt x="4618010" y="15488"/>
                  <a:pt x="4788258" y="4280"/>
                  <a:pt x="4969044" y="0"/>
                </a:cubicBezTo>
                <a:cubicBezTo>
                  <a:pt x="5149830" y="-4280"/>
                  <a:pt x="5391622" y="-20129"/>
                  <a:pt x="5653780" y="0"/>
                </a:cubicBezTo>
                <a:cubicBezTo>
                  <a:pt x="5656140" y="275999"/>
                  <a:pt x="5642856" y="442580"/>
                  <a:pt x="5653780" y="596445"/>
                </a:cubicBezTo>
                <a:cubicBezTo>
                  <a:pt x="5664704" y="750310"/>
                  <a:pt x="5667439" y="1036657"/>
                  <a:pt x="5653780" y="1192891"/>
                </a:cubicBezTo>
                <a:cubicBezTo>
                  <a:pt x="5640121" y="1349125"/>
                  <a:pt x="5643912" y="1632224"/>
                  <a:pt x="5653780" y="1952003"/>
                </a:cubicBezTo>
                <a:cubicBezTo>
                  <a:pt x="5663648" y="2271782"/>
                  <a:pt x="5654311" y="2461339"/>
                  <a:pt x="5653780" y="2711115"/>
                </a:cubicBezTo>
                <a:cubicBezTo>
                  <a:pt x="5653249" y="2960891"/>
                  <a:pt x="5679299" y="3011404"/>
                  <a:pt x="5653780" y="3307561"/>
                </a:cubicBezTo>
                <a:cubicBezTo>
                  <a:pt x="5628261" y="3603718"/>
                  <a:pt x="5643891" y="3757706"/>
                  <a:pt x="5653780" y="4066673"/>
                </a:cubicBezTo>
                <a:cubicBezTo>
                  <a:pt x="5426798" y="4061700"/>
                  <a:pt x="5289875" y="4066260"/>
                  <a:pt x="5195196" y="4066673"/>
                </a:cubicBezTo>
                <a:cubicBezTo>
                  <a:pt x="5100517" y="4067086"/>
                  <a:pt x="4748821" y="4080174"/>
                  <a:pt x="4566998" y="4066673"/>
                </a:cubicBezTo>
                <a:cubicBezTo>
                  <a:pt x="4385175" y="4053172"/>
                  <a:pt x="4154902" y="4076566"/>
                  <a:pt x="3938800" y="4066673"/>
                </a:cubicBezTo>
                <a:cubicBezTo>
                  <a:pt x="3722698" y="4056780"/>
                  <a:pt x="3511654" y="4084445"/>
                  <a:pt x="3367140" y="4066673"/>
                </a:cubicBezTo>
                <a:cubicBezTo>
                  <a:pt x="3222626" y="4048901"/>
                  <a:pt x="3038158" y="4048444"/>
                  <a:pt x="2795480" y="4066673"/>
                </a:cubicBezTo>
                <a:cubicBezTo>
                  <a:pt x="2552802" y="4084902"/>
                  <a:pt x="2432801" y="4083752"/>
                  <a:pt x="2223820" y="4066673"/>
                </a:cubicBezTo>
                <a:cubicBezTo>
                  <a:pt x="2014839" y="4049594"/>
                  <a:pt x="1820283" y="4041018"/>
                  <a:pt x="1708698" y="4066673"/>
                </a:cubicBezTo>
                <a:cubicBezTo>
                  <a:pt x="1597113" y="4092328"/>
                  <a:pt x="1148937" y="4098730"/>
                  <a:pt x="967425" y="4066673"/>
                </a:cubicBezTo>
                <a:cubicBezTo>
                  <a:pt x="785913" y="4034616"/>
                  <a:pt x="227506" y="4090698"/>
                  <a:pt x="0" y="4066673"/>
                </a:cubicBezTo>
                <a:cubicBezTo>
                  <a:pt x="-18528" y="3834085"/>
                  <a:pt x="10064" y="3647288"/>
                  <a:pt x="0" y="3510894"/>
                </a:cubicBezTo>
                <a:cubicBezTo>
                  <a:pt x="-10064" y="3374500"/>
                  <a:pt x="22111" y="3083241"/>
                  <a:pt x="0" y="2792449"/>
                </a:cubicBezTo>
                <a:cubicBezTo>
                  <a:pt x="-22111" y="2501658"/>
                  <a:pt x="6088" y="2259364"/>
                  <a:pt x="0" y="2114670"/>
                </a:cubicBezTo>
                <a:cubicBezTo>
                  <a:pt x="-6088" y="1969976"/>
                  <a:pt x="-21526" y="1643545"/>
                  <a:pt x="0" y="1396224"/>
                </a:cubicBezTo>
                <a:cubicBezTo>
                  <a:pt x="21526" y="1148903"/>
                  <a:pt x="-14093" y="1000645"/>
                  <a:pt x="0" y="799779"/>
                </a:cubicBezTo>
                <a:cubicBezTo>
                  <a:pt x="14093" y="598913"/>
                  <a:pt x="11810" y="340816"/>
                  <a:pt x="0" y="0"/>
                </a:cubicBezTo>
                <a:close/>
              </a:path>
              <a:path w="5653780" h="4066673" stroke="0" extrusionOk="0">
                <a:moveTo>
                  <a:pt x="0" y="0"/>
                </a:moveTo>
                <a:cubicBezTo>
                  <a:pt x="337918" y="19145"/>
                  <a:pt x="504089" y="-29292"/>
                  <a:pt x="684736" y="0"/>
                </a:cubicBezTo>
                <a:cubicBezTo>
                  <a:pt x="865383" y="29292"/>
                  <a:pt x="1054811" y="8820"/>
                  <a:pt x="1369471" y="0"/>
                </a:cubicBezTo>
                <a:cubicBezTo>
                  <a:pt x="1684131" y="-8820"/>
                  <a:pt x="1820640" y="8322"/>
                  <a:pt x="1997669" y="0"/>
                </a:cubicBezTo>
                <a:cubicBezTo>
                  <a:pt x="2174698" y="-8322"/>
                  <a:pt x="2278525" y="-19422"/>
                  <a:pt x="2512791" y="0"/>
                </a:cubicBezTo>
                <a:cubicBezTo>
                  <a:pt x="2747057" y="19422"/>
                  <a:pt x="2985845" y="16773"/>
                  <a:pt x="3197527" y="0"/>
                </a:cubicBezTo>
                <a:cubicBezTo>
                  <a:pt x="3409209" y="-16773"/>
                  <a:pt x="3626568" y="2644"/>
                  <a:pt x="3938800" y="0"/>
                </a:cubicBezTo>
                <a:cubicBezTo>
                  <a:pt x="4251032" y="-2644"/>
                  <a:pt x="4373145" y="4001"/>
                  <a:pt x="4566998" y="0"/>
                </a:cubicBezTo>
                <a:cubicBezTo>
                  <a:pt x="4760851" y="-4001"/>
                  <a:pt x="5282483" y="27159"/>
                  <a:pt x="5653780" y="0"/>
                </a:cubicBezTo>
                <a:cubicBezTo>
                  <a:pt x="5643817" y="343811"/>
                  <a:pt x="5634752" y="570420"/>
                  <a:pt x="5653780" y="718446"/>
                </a:cubicBezTo>
                <a:cubicBezTo>
                  <a:pt x="5672808" y="866472"/>
                  <a:pt x="5669908" y="1103414"/>
                  <a:pt x="5653780" y="1355558"/>
                </a:cubicBezTo>
                <a:cubicBezTo>
                  <a:pt x="5637652" y="1607702"/>
                  <a:pt x="5634460" y="1857656"/>
                  <a:pt x="5653780" y="2074003"/>
                </a:cubicBezTo>
                <a:cubicBezTo>
                  <a:pt x="5673100" y="2290350"/>
                  <a:pt x="5643202" y="2428605"/>
                  <a:pt x="5653780" y="2711115"/>
                </a:cubicBezTo>
                <a:cubicBezTo>
                  <a:pt x="5664358" y="2993625"/>
                  <a:pt x="5683115" y="3046929"/>
                  <a:pt x="5653780" y="3348227"/>
                </a:cubicBezTo>
                <a:cubicBezTo>
                  <a:pt x="5624445" y="3649525"/>
                  <a:pt x="5684969" y="3904270"/>
                  <a:pt x="5653780" y="4066673"/>
                </a:cubicBezTo>
                <a:cubicBezTo>
                  <a:pt x="5543691" y="4087339"/>
                  <a:pt x="5255752" y="4067817"/>
                  <a:pt x="5138658" y="4066673"/>
                </a:cubicBezTo>
                <a:cubicBezTo>
                  <a:pt x="5021564" y="4065529"/>
                  <a:pt x="4804631" y="4056011"/>
                  <a:pt x="4680073" y="4066673"/>
                </a:cubicBezTo>
                <a:cubicBezTo>
                  <a:pt x="4555515" y="4077335"/>
                  <a:pt x="4301318" y="4047968"/>
                  <a:pt x="4164951" y="4066673"/>
                </a:cubicBezTo>
                <a:cubicBezTo>
                  <a:pt x="4028584" y="4085378"/>
                  <a:pt x="3750443" y="4039420"/>
                  <a:pt x="3593291" y="4066673"/>
                </a:cubicBezTo>
                <a:cubicBezTo>
                  <a:pt x="3436139" y="4093926"/>
                  <a:pt x="3103585" y="4089375"/>
                  <a:pt x="2852018" y="4066673"/>
                </a:cubicBezTo>
                <a:cubicBezTo>
                  <a:pt x="2600451" y="4043971"/>
                  <a:pt x="2533159" y="4073601"/>
                  <a:pt x="2223820" y="4066673"/>
                </a:cubicBezTo>
                <a:cubicBezTo>
                  <a:pt x="1914481" y="4059745"/>
                  <a:pt x="1886432" y="4082858"/>
                  <a:pt x="1708698" y="4066673"/>
                </a:cubicBezTo>
                <a:cubicBezTo>
                  <a:pt x="1530964" y="4050488"/>
                  <a:pt x="1459532" y="4052840"/>
                  <a:pt x="1250114" y="4066673"/>
                </a:cubicBezTo>
                <a:cubicBezTo>
                  <a:pt x="1040696" y="4080506"/>
                  <a:pt x="838417" y="4062693"/>
                  <a:pt x="678454" y="4066673"/>
                </a:cubicBezTo>
                <a:cubicBezTo>
                  <a:pt x="518491" y="4070653"/>
                  <a:pt x="271243" y="4038765"/>
                  <a:pt x="0" y="4066673"/>
                </a:cubicBezTo>
                <a:cubicBezTo>
                  <a:pt x="17450" y="3779676"/>
                  <a:pt x="37850" y="3562672"/>
                  <a:pt x="0" y="3307561"/>
                </a:cubicBezTo>
                <a:cubicBezTo>
                  <a:pt x="-37850" y="3052450"/>
                  <a:pt x="-10401" y="2801999"/>
                  <a:pt x="0" y="2589115"/>
                </a:cubicBezTo>
                <a:cubicBezTo>
                  <a:pt x="10401" y="2376231"/>
                  <a:pt x="-3522" y="2221493"/>
                  <a:pt x="0" y="1911336"/>
                </a:cubicBezTo>
                <a:cubicBezTo>
                  <a:pt x="3522" y="1601179"/>
                  <a:pt x="-17441" y="1578444"/>
                  <a:pt x="0" y="1355558"/>
                </a:cubicBezTo>
                <a:cubicBezTo>
                  <a:pt x="17441" y="1132672"/>
                  <a:pt x="-16946" y="941015"/>
                  <a:pt x="0" y="637112"/>
                </a:cubicBezTo>
                <a:cubicBezTo>
                  <a:pt x="16946" y="333209"/>
                  <a:pt x="-27531" y="3141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6803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pic>
        <p:nvPicPr>
          <p:cNvPr id="34" name="Image 3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04EB86-0902-BB8D-D320-EA1885FEA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t="2837" r="71775" b="76538"/>
          <a:stretch/>
        </p:blipFill>
        <p:spPr>
          <a:xfrm>
            <a:off x="6154397" y="1290548"/>
            <a:ext cx="4101859" cy="3054948"/>
          </a:xfrm>
          <a:prstGeom prst="rect">
            <a:avLst/>
          </a:prstGeom>
        </p:spPr>
      </p:pic>
      <p:sp>
        <p:nvSpPr>
          <p:cNvPr id="38" name="Forme libre : forme 37">
            <a:extLst>
              <a:ext uri="{FF2B5EF4-FFF2-40B4-BE49-F238E27FC236}">
                <a16:creationId xmlns:a16="http://schemas.microsoft.com/office/drawing/2014/main" id="{FA91F9EA-6791-5F6A-69E5-9F30452417DC}"/>
              </a:ext>
            </a:extLst>
          </p:cNvPr>
          <p:cNvSpPr/>
          <p:nvPr/>
        </p:nvSpPr>
        <p:spPr>
          <a:xfrm>
            <a:off x="9429599" y="1286919"/>
            <a:ext cx="2025003" cy="899383"/>
          </a:xfrm>
          <a:custGeom>
            <a:avLst/>
            <a:gdLst>
              <a:gd name="connsiteX0" fmla="*/ 272839 w 2025003"/>
              <a:gd name="connsiteY0" fmla="*/ 36188 h 899383"/>
              <a:gd name="connsiteX1" fmla="*/ 740509 w 2025003"/>
              <a:gd name="connsiteY1" fmla="*/ 15248 h 899383"/>
              <a:gd name="connsiteX2" fmla="*/ 1829413 w 2025003"/>
              <a:gd name="connsiteY2" fmla="*/ 182771 h 899383"/>
              <a:gd name="connsiteX3" fmla="*/ 1996936 w 2025003"/>
              <a:gd name="connsiteY3" fmla="*/ 699303 h 899383"/>
              <a:gd name="connsiteX4" fmla="*/ 1494366 w 2025003"/>
              <a:gd name="connsiteY4" fmla="*/ 845886 h 899383"/>
              <a:gd name="connsiteX5" fmla="*/ 482243 w 2025003"/>
              <a:gd name="connsiteY5" fmla="*/ 887767 h 899383"/>
              <a:gd name="connsiteX6" fmla="*/ 42494 w 2025003"/>
              <a:gd name="connsiteY6" fmla="*/ 650442 h 899383"/>
              <a:gd name="connsiteX7" fmla="*/ 42494 w 2025003"/>
              <a:gd name="connsiteY7" fmla="*/ 266533 h 899383"/>
              <a:gd name="connsiteX8" fmla="*/ 272839 w 2025003"/>
              <a:gd name="connsiteY8" fmla="*/ 36188 h 89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5003" h="899383">
                <a:moveTo>
                  <a:pt x="272839" y="36188"/>
                </a:moveTo>
                <a:cubicBezTo>
                  <a:pt x="389175" y="-5693"/>
                  <a:pt x="481080" y="-9182"/>
                  <a:pt x="740509" y="15248"/>
                </a:cubicBezTo>
                <a:cubicBezTo>
                  <a:pt x="999938" y="39678"/>
                  <a:pt x="1620009" y="68762"/>
                  <a:pt x="1829413" y="182771"/>
                </a:cubicBezTo>
                <a:cubicBezTo>
                  <a:pt x="2038817" y="296780"/>
                  <a:pt x="2052777" y="588784"/>
                  <a:pt x="1996936" y="699303"/>
                </a:cubicBezTo>
                <a:cubicBezTo>
                  <a:pt x="1941095" y="809822"/>
                  <a:pt x="1746815" y="814475"/>
                  <a:pt x="1494366" y="845886"/>
                </a:cubicBezTo>
                <a:cubicBezTo>
                  <a:pt x="1241917" y="877297"/>
                  <a:pt x="724222" y="920341"/>
                  <a:pt x="482243" y="887767"/>
                </a:cubicBezTo>
                <a:cubicBezTo>
                  <a:pt x="240264" y="855193"/>
                  <a:pt x="115785" y="753981"/>
                  <a:pt x="42494" y="650442"/>
                </a:cubicBezTo>
                <a:cubicBezTo>
                  <a:pt x="-30797" y="546903"/>
                  <a:pt x="5267" y="370072"/>
                  <a:pt x="42494" y="266533"/>
                </a:cubicBezTo>
                <a:cubicBezTo>
                  <a:pt x="79721" y="162994"/>
                  <a:pt x="156503" y="78069"/>
                  <a:pt x="272839" y="3618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7886A4-F8D4-9DE3-86A5-0D7F9C2DD07C}"/>
              </a:ext>
            </a:extLst>
          </p:cNvPr>
          <p:cNvSpPr/>
          <p:nvPr/>
        </p:nvSpPr>
        <p:spPr>
          <a:xfrm>
            <a:off x="208895" y="318837"/>
            <a:ext cx="5653780" cy="4066673"/>
          </a:xfrm>
          <a:custGeom>
            <a:avLst/>
            <a:gdLst>
              <a:gd name="connsiteX0" fmla="*/ 0 w 5653780"/>
              <a:gd name="connsiteY0" fmla="*/ 0 h 4066673"/>
              <a:gd name="connsiteX1" fmla="*/ 684736 w 5653780"/>
              <a:gd name="connsiteY1" fmla="*/ 0 h 4066673"/>
              <a:gd name="connsiteX2" fmla="*/ 1426009 w 5653780"/>
              <a:gd name="connsiteY2" fmla="*/ 0 h 4066673"/>
              <a:gd name="connsiteX3" fmla="*/ 1884593 w 5653780"/>
              <a:gd name="connsiteY3" fmla="*/ 0 h 4066673"/>
              <a:gd name="connsiteX4" fmla="*/ 2512791 w 5653780"/>
              <a:gd name="connsiteY4" fmla="*/ 0 h 4066673"/>
              <a:gd name="connsiteX5" fmla="*/ 3027913 w 5653780"/>
              <a:gd name="connsiteY5" fmla="*/ 0 h 4066673"/>
              <a:gd name="connsiteX6" fmla="*/ 3543035 w 5653780"/>
              <a:gd name="connsiteY6" fmla="*/ 0 h 4066673"/>
              <a:gd name="connsiteX7" fmla="*/ 4284309 w 5653780"/>
              <a:gd name="connsiteY7" fmla="*/ 0 h 4066673"/>
              <a:gd name="connsiteX8" fmla="*/ 4969044 w 5653780"/>
              <a:gd name="connsiteY8" fmla="*/ 0 h 4066673"/>
              <a:gd name="connsiteX9" fmla="*/ 5653780 w 5653780"/>
              <a:gd name="connsiteY9" fmla="*/ 0 h 4066673"/>
              <a:gd name="connsiteX10" fmla="*/ 5653780 w 5653780"/>
              <a:gd name="connsiteY10" fmla="*/ 596445 h 4066673"/>
              <a:gd name="connsiteX11" fmla="*/ 5653780 w 5653780"/>
              <a:gd name="connsiteY11" fmla="*/ 1192891 h 4066673"/>
              <a:gd name="connsiteX12" fmla="*/ 5653780 w 5653780"/>
              <a:gd name="connsiteY12" fmla="*/ 1952003 h 4066673"/>
              <a:gd name="connsiteX13" fmla="*/ 5653780 w 5653780"/>
              <a:gd name="connsiteY13" fmla="*/ 2711115 h 4066673"/>
              <a:gd name="connsiteX14" fmla="*/ 5653780 w 5653780"/>
              <a:gd name="connsiteY14" fmla="*/ 3307561 h 4066673"/>
              <a:gd name="connsiteX15" fmla="*/ 5653780 w 5653780"/>
              <a:gd name="connsiteY15" fmla="*/ 4066673 h 4066673"/>
              <a:gd name="connsiteX16" fmla="*/ 5195196 w 5653780"/>
              <a:gd name="connsiteY16" fmla="*/ 4066673 h 4066673"/>
              <a:gd name="connsiteX17" fmla="*/ 4566998 w 5653780"/>
              <a:gd name="connsiteY17" fmla="*/ 4066673 h 4066673"/>
              <a:gd name="connsiteX18" fmla="*/ 3938800 w 5653780"/>
              <a:gd name="connsiteY18" fmla="*/ 4066673 h 4066673"/>
              <a:gd name="connsiteX19" fmla="*/ 3367140 w 5653780"/>
              <a:gd name="connsiteY19" fmla="*/ 4066673 h 4066673"/>
              <a:gd name="connsiteX20" fmla="*/ 2795480 w 5653780"/>
              <a:gd name="connsiteY20" fmla="*/ 4066673 h 4066673"/>
              <a:gd name="connsiteX21" fmla="*/ 2223820 w 5653780"/>
              <a:gd name="connsiteY21" fmla="*/ 4066673 h 4066673"/>
              <a:gd name="connsiteX22" fmla="*/ 1708698 w 5653780"/>
              <a:gd name="connsiteY22" fmla="*/ 4066673 h 4066673"/>
              <a:gd name="connsiteX23" fmla="*/ 967425 w 5653780"/>
              <a:gd name="connsiteY23" fmla="*/ 4066673 h 4066673"/>
              <a:gd name="connsiteX24" fmla="*/ 0 w 5653780"/>
              <a:gd name="connsiteY24" fmla="*/ 4066673 h 4066673"/>
              <a:gd name="connsiteX25" fmla="*/ 0 w 5653780"/>
              <a:gd name="connsiteY25" fmla="*/ 3510894 h 4066673"/>
              <a:gd name="connsiteX26" fmla="*/ 0 w 5653780"/>
              <a:gd name="connsiteY26" fmla="*/ 2792449 h 4066673"/>
              <a:gd name="connsiteX27" fmla="*/ 0 w 5653780"/>
              <a:gd name="connsiteY27" fmla="*/ 2114670 h 4066673"/>
              <a:gd name="connsiteX28" fmla="*/ 0 w 5653780"/>
              <a:gd name="connsiteY28" fmla="*/ 1396224 h 4066673"/>
              <a:gd name="connsiteX29" fmla="*/ 0 w 5653780"/>
              <a:gd name="connsiteY29" fmla="*/ 799779 h 4066673"/>
              <a:gd name="connsiteX30" fmla="*/ 0 w 5653780"/>
              <a:gd name="connsiteY30" fmla="*/ 0 h 406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53780" h="4066673" fill="none" extrusionOk="0">
                <a:moveTo>
                  <a:pt x="0" y="0"/>
                </a:moveTo>
                <a:cubicBezTo>
                  <a:pt x="307929" y="6565"/>
                  <a:pt x="473185" y="8390"/>
                  <a:pt x="684736" y="0"/>
                </a:cubicBezTo>
                <a:cubicBezTo>
                  <a:pt x="896287" y="-8390"/>
                  <a:pt x="1099626" y="-24268"/>
                  <a:pt x="1426009" y="0"/>
                </a:cubicBezTo>
                <a:cubicBezTo>
                  <a:pt x="1752392" y="24268"/>
                  <a:pt x="1735663" y="-8983"/>
                  <a:pt x="1884593" y="0"/>
                </a:cubicBezTo>
                <a:cubicBezTo>
                  <a:pt x="2033523" y="8983"/>
                  <a:pt x="2209204" y="4670"/>
                  <a:pt x="2512791" y="0"/>
                </a:cubicBezTo>
                <a:cubicBezTo>
                  <a:pt x="2816378" y="-4670"/>
                  <a:pt x="2896916" y="521"/>
                  <a:pt x="3027913" y="0"/>
                </a:cubicBezTo>
                <a:cubicBezTo>
                  <a:pt x="3158910" y="-521"/>
                  <a:pt x="3414425" y="4744"/>
                  <a:pt x="3543035" y="0"/>
                </a:cubicBezTo>
                <a:cubicBezTo>
                  <a:pt x="3671645" y="-4744"/>
                  <a:pt x="3950608" y="-15488"/>
                  <a:pt x="4284309" y="0"/>
                </a:cubicBezTo>
                <a:cubicBezTo>
                  <a:pt x="4618010" y="15488"/>
                  <a:pt x="4788258" y="4280"/>
                  <a:pt x="4969044" y="0"/>
                </a:cubicBezTo>
                <a:cubicBezTo>
                  <a:pt x="5149830" y="-4280"/>
                  <a:pt x="5391622" y="-20129"/>
                  <a:pt x="5653780" y="0"/>
                </a:cubicBezTo>
                <a:cubicBezTo>
                  <a:pt x="5656140" y="275999"/>
                  <a:pt x="5642856" y="442580"/>
                  <a:pt x="5653780" y="596445"/>
                </a:cubicBezTo>
                <a:cubicBezTo>
                  <a:pt x="5664704" y="750310"/>
                  <a:pt x="5667439" y="1036657"/>
                  <a:pt x="5653780" y="1192891"/>
                </a:cubicBezTo>
                <a:cubicBezTo>
                  <a:pt x="5640121" y="1349125"/>
                  <a:pt x="5643912" y="1632224"/>
                  <a:pt x="5653780" y="1952003"/>
                </a:cubicBezTo>
                <a:cubicBezTo>
                  <a:pt x="5663648" y="2271782"/>
                  <a:pt x="5654311" y="2461339"/>
                  <a:pt x="5653780" y="2711115"/>
                </a:cubicBezTo>
                <a:cubicBezTo>
                  <a:pt x="5653249" y="2960891"/>
                  <a:pt x="5679299" y="3011404"/>
                  <a:pt x="5653780" y="3307561"/>
                </a:cubicBezTo>
                <a:cubicBezTo>
                  <a:pt x="5628261" y="3603718"/>
                  <a:pt x="5643891" y="3757706"/>
                  <a:pt x="5653780" y="4066673"/>
                </a:cubicBezTo>
                <a:cubicBezTo>
                  <a:pt x="5426798" y="4061700"/>
                  <a:pt x="5289875" y="4066260"/>
                  <a:pt x="5195196" y="4066673"/>
                </a:cubicBezTo>
                <a:cubicBezTo>
                  <a:pt x="5100517" y="4067086"/>
                  <a:pt x="4748821" y="4080174"/>
                  <a:pt x="4566998" y="4066673"/>
                </a:cubicBezTo>
                <a:cubicBezTo>
                  <a:pt x="4385175" y="4053172"/>
                  <a:pt x="4154902" y="4076566"/>
                  <a:pt x="3938800" y="4066673"/>
                </a:cubicBezTo>
                <a:cubicBezTo>
                  <a:pt x="3722698" y="4056780"/>
                  <a:pt x="3511654" y="4084445"/>
                  <a:pt x="3367140" y="4066673"/>
                </a:cubicBezTo>
                <a:cubicBezTo>
                  <a:pt x="3222626" y="4048901"/>
                  <a:pt x="3038158" y="4048444"/>
                  <a:pt x="2795480" y="4066673"/>
                </a:cubicBezTo>
                <a:cubicBezTo>
                  <a:pt x="2552802" y="4084902"/>
                  <a:pt x="2432801" y="4083752"/>
                  <a:pt x="2223820" y="4066673"/>
                </a:cubicBezTo>
                <a:cubicBezTo>
                  <a:pt x="2014839" y="4049594"/>
                  <a:pt x="1820283" y="4041018"/>
                  <a:pt x="1708698" y="4066673"/>
                </a:cubicBezTo>
                <a:cubicBezTo>
                  <a:pt x="1597113" y="4092328"/>
                  <a:pt x="1148937" y="4098730"/>
                  <a:pt x="967425" y="4066673"/>
                </a:cubicBezTo>
                <a:cubicBezTo>
                  <a:pt x="785913" y="4034616"/>
                  <a:pt x="227506" y="4090698"/>
                  <a:pt x="0" y="4066673"/>
                </a:cubicBezTo>
                <a:cubicBezTo>
                  <a:pt x="-18528" y="3834085"/>
                  <a:pt x="10064" y="3647288"/>
                  <a:pt x="0" y="3510894"/>
                </a:cubicBezTo>
                <a:cubicBezTo>
                  <a:pt x="-10064" y="3374500"/>
                  <a:pt x="22111" y="3083241"/>
                  <a:pt x="0" y="2792449"/>
                </a:cubicBezTo>
                <a:cubicBezTo>
                  <a:pt x="-22111" y="2501658"/>
                  <a:pt x="6088" y="2259364"/>
                  <a:pt x="0" y="2114670"/>
                </a:cubicBezTo>
                <a:cubicBezTo>
                  <a:pt x="-6088" y="1969976"/>
                  <a:pt x="-21526" y="1643545"/>
                  <a:pt x="0" y="1396224"/>
                </a:cubicBezTo>
                <a:cubicBezTo>
                  <a:pt x="21526" y="1148903"/>
                  <a:pt x="-14093" y="1000645"/>
                  <a:pt x="0" y="799779"/>
                </a:cubicBezTo>
                <a:cubicBezTo>
                  <a:pt x="14093" y="598913"/>
                  <a:pt x="11810" y="340816"/>
                  <a:pt x="0" y="0"/>
                </a:cubicBezTo>
                <a:close/>
              </a:path>
              <a:path w="5653780" h="4066673" stroke="0" extrusionOk="0">
                <a:moveTo>
                  <a:pt x="0" y="0"/>
                </a:moveTo>
                <a:cubicBezTo>
                  <a:pt x="337918" y="19145"/>
                  <a:pt x="504089" y="-29292"/>
                  <a:pt x="684736" y="0"/>
                </a:cubicBezTo>
                <a:cubicBezTo>
                  <a:pt x="865383" y="29292"/>
                  <a:pt x="1054811" y="8820"/>
                  <a:pt x="1369471" y="0"/>
                </a:cubicBezTo>
                <a:cubicBezTo>
                  <a:pt x="1684131" y="-8820"/>
                  <a:pt x="1820640" y="8322"/>
                  <a:pt x="1997669" y="0"/>
                </a:cubicBezTo>
                <a:cubicBezTo>
                  <a:pt x="2174698" y="-8322"/>
                  <a:pt x="2278525" y="-19422"/>
                  <a:pt x="2512791" y="0"/>
                </a:cubicBezTo>
                <a:cubicBezTo>
                  <a:pt x="2747057" y="19422"/>
                  <a:pt x="2985845" y="16773"/>
                  <a:pt x="3197527" y="0"/>
                </a:cubicBezTo>
                <a:cubicBezTo>
                  <a:pt x="3409209" y="-16773"/>
                  <a:pt x="3626568" y="2644"/>
                  <a:pt x="3938800" y="0"/>
                </a:cubicBezTo>
                <a:cubicBezTo>
                  <a:pt x="4251032" y="-2644"/>
                  <a:pt x="4373145" y="4001"/>
                  <a:pt x="4566998" y="0"/>
                </a:cubicBezTo>
                <a:cubicBezTo>
                  <a:pt x="4760851" y="-4001"/>
                  <a:pt x="5282483" y="27159"/>
                  <a:pt x="5653780" y="0"/>
                </a:cubicBezTo>
                <a:cubicBezTo>
                  <a:pt x="5643817" y="343811"/>
                  <a:pt x="5634752" y="570420"/>
                  <a:pt x="5653780" y="718446"/>
                </a:cubicBezTo>
                <a:cubicBezTo>
                  <a:pt x="5672808" y="866472"/>
                  <a:pt x="5669908" y="1103414"/>
                  <a:pt x="5653780" y="1355558"/>
                </a:cubicBezTo>
                <a:cubicBezTo>
                  <a:pt x="5637652" y="1607702"/>
                  <a:pt x="5634460" y="1857656"/>
                  <a:pt x="5653780" y="2074003"/>
                </a:cubicBezTo>
                <a:cubicBezTo>
                  <a:pt x="5673100" y="2290350"/>
                  <a:pt x="5643202" y="2428605"/>
                  <a:pt x="5653780" y="2711115"/>
                </a:cubicBezTo>
                <a:cubicBezTo>
                  <a:pt x="5664358" y="2993625"/>
                  <a:pt x="5683115" y="3046929"/>
                  <a:pt x="5653780" y="3348227"/>
                </a:cubicBezTo>
                <a:cubicBezTo>
                  <a:pt x="5624445" y="3649525"/>
                  <a:pt x="5684969" y="3904270"/>
                  <a:pt x="5653780" y="4066673"/>
                </a:cubicBezTo>
                <a:cubicBezTo>
                  <a:pt x="5543691" y="4087339"/>
                  <a:pt x="5255752" y="4067817"/>
                  <a:pt x="5138658" y="4066673"/>
                </a:cubicBezTo>
                <a:cubicBezTo>
                  <a:pt x="5021564" y="4065529"/>
                  <a:pt x="4804631" y="4056011"/>
                  <a:pt x="4680073" y="4066673"/>
                </a:cubicBezTo>
                <a:cubicBezTo>
                  <a:pt x="4555515" y="4077335"/>
                  <a:pt x="4301318" y="4047968"/>
                  <a:pt x="4164951" y="4066673"/>
                </a:cubicBezTo>
                <a:cubicBezTo>
                  <a:pt x="4028584" y="4085378"/>
                  <a:pt x="3750443" y="4039420"/>
                  <a:pt x="3593291" y="4066673"/>
                </a:cubicBezTo>
                <a:cubicBezTo>
                  <a:pt x="3436139" y="4093926"/>
                  <a:pt x="3103585" y="4089375"/>
                  <a:pt x="2852018" y="4066673"/>
                </a:cubicBezTo>
                <a:cubicBezTo>
                  <a:pt x="2600451" y="4043971"/>
                  <a:pt x="2533159" y="4073601"/>
                  <a:pt x="2223820" y="4066673"/>
                </a:cubicBezTo>
                <a:cubicBezTo>
                  <a:pt x="1914481" y="4059745"/>
                  <a:pt x="1886432" y="4082858"/>
                  <a:pt x="1708698" y="4066673"/>
                </a:cubicBezTo>
                <a:cubicBezTo>
                  <a:pt x="1530964" y="4050488"/>
                  <a:pt x="1459532" y="4052840"/>
                  <a:pt x="1250114" y="4066673"/>
                </a:cubicBezTo>
                <a:cubicBezTo>
                  <a:pt x="1040696" y="4080506"/>
                  <a:pt x="838417" y="4062693"/>
                  <a:pt x="678454" y="4066673"/>
                </a:cubicBezTo>
                <a:cubicBezTo>
                  <a:pt x="518491" y="4070653"/>
                  <a:pt x="271243" y="4038765"/>
                  <a:pt x="0" y="4066673"/>
                </a:cubicBezTo>
                <a:cubicBezTo>
                  <a:pt x="17450" y="3779676"/>
                  <a:pt x="37850" y="3562672"/>
                  <a:pt x="0" y="3307561"/>
                </a:cubicBezTo>
                <a:cubicBezTo>
                  <a:pt x="-37850" y="3052450"/>
                  <a:pt x="-10401" y="2801999"/>
                  <a:pt x="0" y="2589115"/>
                </a:cubicBezTo>
                <a:cubicBezTo>
                  <a:pt x="10401" y="2376231"/>
                  <a:pt x="-3522" y="2221493"/>
                  <a:pt x="0" y="1911336"/>
                </a:cubicBezTo>
                <a:cubicBezTo>
                  <a:pt x="3522" y="1601179"/>
                  <a:pt x="-17441" y="1578444"/>
                  <a:pt x="0" y="1355558"/>
                </a:cubicBezTo>
                <a:cubicBezTo>
                  <a:pt x="17441" y="1132672"/>
                  <a:pt x="-16946" y="941015"/>
                  <a:pt x="0" y="637112"/>
                </a:cubicBezTo>
                <a:cubicBezTo>
                  <a:pt x="16946" y="333209"/>
                  <a:pt x="-27531" y="3141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6803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D829D9-F72F-6D37-1DC7-41C22504BD20}"/>
              </a:ext>
            </a:extLst>
          </p:cNvPr>
          <p:cNvSpPr txBox="1"/>
          <p:nvPr/>
        </p:nvSpPr>
        <p:spPr>
          <a:xfrm>
            <a:off x="311164" y="420777"/>
            <a:ext cx="32501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pc="-100" dirty="0">
                <a:latin typeface="Cavolini" panose="020B0502040204020203" pitchFamily="66" charset="0"/>
                <a:cs typeface="Cavolini" panose="020B0502040204020203" pitchFamily="66" charset="0"/>
              </a:rPr>
              <a:t>J'ai créé des </a:t>
            </a:r>
            <a:r>
              <a:rPr lang="fr-FR" sz="1400" b="1" spc="-100" dirty="0" err="1">
                <a:latin typeface="Cavolini" panose="020B0502040204020203" pitchFamily="66" charset="0"/>
                <a:cs typeface="Cavolini" panose="020B0502040204020203" pitchFamily="66" charset="0"/>
              </a:rPr>
              <a:t>private-endpoints</a:t>
            </a:r>
            <a:r>
              <a:rPr lang="fr-FR" sz="1400" b="1" spc="-100" dirty="0">
                <a:latin typeface="Cavolini" panose="020B0502040204020203" pitchFamily="66" charset="0"/>
                <a:cs typeface="Cavolini" panose="020B0502040204020203" pitchFamily="66" charset="0"/>
              </a:rPr>
              <a:t> pour mon azure </a:t>
            </a:r>
            <a:r>
              <a:rPr lang="fr-FR" sz="1400" b="1" spc="-100" dirty="0" err="1">
                <a:latin typeface="Cavolini" panose="020B0502040204020203" pitchFamily="66" charset="0"/>
                <a:cs typeface="Cavolini" panose="020B0502040204020203" pitchFamily="66" charset="0"/>
              </a:rPr>
              <a:t>function</a:t>
            </a:r>
            <a:r>
              <a:rPr lang="fr-FR" sz="1400" b="1" spc="-100" dirty="0">
                <a:latin typeface="Cavolini" panose="020B0502040204020203" pitchFamily="66" charset="0"/>
                <a:cs typeface="Cavolini" panose="020B0502040204020203" pitchFamily="66" charset="0"/>
              </a:rPr>
              <a:t> et ma base de données SQL, tout comme vous Me l’avez expliqué. Mais ça ne marche pas. C'est quoi le problème maintenant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00310FB-A85C-99DB-207F-F25EAFD1CF71}"/>
              </a:ext>
            </a:extLst>
          </p:cNvPr>
          <p:cNvSpPr txBox="1"/>
          <p:nvPr/>
        </p:nvSpPr>
        <p:spPr>
          <a:xfrm>
            <a:off x="3932785" y="898866"/>
            <a:ext cx="1839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pc="-100" dirty="0">
                <a:latin typeface="Cavolini" panose="020B0502040204020203" pitchFamily="66" charset="0"/>
                <a:cs typeface="Cavolini" panose="020B0502040204020203" pitchFamily="66" charset="0"/>
              </a:rPr>
              <a:t>Et oui ! Il s'agit d'un problème de réciprocité.</a:t>
            </a:r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7A4B22-9ACF-1375-8E8F-330BE45C4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23028" r="85987" b="59087"/>
          <a:stretch/>
        </p:blipFill>
        <p:spPr>
          <a:xfrm>
            <a:off x="1437062" y="1790994"/>
            <a:ext cx="3415673" cy="244105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5D9A41E-A6E1-A4D4-0110-9754DCED30A5}"/>
              </a:ext>
            </a:extLst>
          </p:cNvPr>
          <p:cNvSpPr txBox="1"/>
          <p:nvPr/>
        </p:nvSpPr>
        <p:spPr>
          <a:xfrm>
            <a:off x="427123" y="3217182"/>
            <a:ext cx="93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pc="-100" dirty="0">
                <a:latin typeface="Cavolini" panose="020B0502040204020203" pitchFamily="66" charset="0"/>
                <a:cs typeface="Cavolini" panose="020B0502040204020203" pitchFamily="66" charset="0"/>
              </a:rPr>
              <a:t>De quoi ?</a:t>
            </a: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0FCBBD5E-7564-74D5-BBE6-A7E2C9386565}"/>
              </a:ext>
            </a:extLst>
          </p:cNvPr>
          <p:cNvSpPr/>
          <p:nvPr/>
        </p:nvSpPr>
        <p:spPr>
          <a:xfrm>
            <a:off x="2658979" y="1805772"/>
            <a:ext cx="212491" cy="642654"/>
          </a:xfrm>
          <a:custGeom>
            <a:avLst/>
            <a:gdLst>
              <a:gd name="connsiteX0" fmla="*/ 0 w 212491"/>
              <a:gd name="connsiteY0" fmla="*/ 715879 h 715879"/>
              <a:gd name="connsiteX1" fmla="*/ 210553 w 212491"/>
              <a:gd name="connsiteY1" fmla="*/ 481264 h 715879"/>
              <a:gd name="connsiteX2" fmla="*/ 102268 w 212491"/>
              <a:gd name="connsiteY2" fmla="*/ 0 h 71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491" h="715879">
                <a:moveTo>
                  <a:pt x="0" y="715879"/>
                </a:moveTo>
                <a:cubicBezTo>
                  <a:pt x="96754" y="658228"/>
                  <a:pt x="193508" y="600577"/>
                  <a:pt x="210553" y="481264"/>
                </a:cubicBezTo>
                <a:cubicBezTo>
                  <a:pt x="227598" y="361951"/>
                  <a:pt x="127334" y="77202"/>
                  <a:pt x="102268" y="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C5BB5EF7-1EF2-C22C-AAC5-60AA96AC8DA4}"/>
              </a:ext>
            </a:extLst>
          </p:cNvPr>
          <p:cNvSpPr/>
          <p:nvPr/>
        </p:nvSpPr>
        <p:spPr>
          <a:xfrm>
            <a:off x="324853" y="950495"/>
            <a:ext cx="3293697" cy="950494"/>
          </a:xfrm>
          <a:custGeom>
            <a:avLst/>
            <a:gdLst>
              <a:gd name="connsiteX0" fmla="*/ 3272589 w 3293697"/>
              <a:gd name="connsiteY0" fmla="*/ 0 h 950494"/>
              <a:gd name="connsiteX1" fmla="*/ 3206415 w 3293697"/>
              <a:gd name="connsiteY1" fmla="*/ 505326 h 950494"/>
              <a:gd name="connsiteX2" fmla="*/ 2574758 w 3293697"/>
              <a:gd name="connsiteY2" fmla="*/ 751973 h 950494"/>
              <a:gd name="connsiteX3" fmla="*/ 1732547 w 3293697"/>
              <a:gd name="connsiteY3" fmla="*/ 908384 h 950494"/>
              <a:gd name="connsiteX4" fmla="*/ 0 w 3293697"/>
              <a:gd name="connsiteY4" fmla="*/ 950494 h 95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3697" h="950494">
                <a:moveTo>
                  <a:pt x="3272589" y="0"/>
                </a:moveTo>
                <a:cubicBezTo>
                  <a:pt x="3297654" y="189998"/>
                  <a:pt x="3322720" y="379997"/>
                  <a:pt x="3206415" y="505326"/>
                </a:cubicBezTo>
                <a:cubicBezTo>
                  <a:pt x="3090110" y="630655"/>
                  <a:pt x="2820403" y="684797"/>
                  <a:pt x="2574758" y="751973"/>
                </a:cubicBezTo>
                <a:cubicBezTo>
                  <a:pt x="2329113" y="819149"/>
                  <a:pt x="2161673" y="875297"/>
                  <a:pt x="1732547" y="908384"/>
                </a:cubicBezTo>
                <a:cubicBezTo>
                  <a:pt x="1303421" y="941471"/>
                  <a:pt x="266700" y="948489"/>
                  <a:pt x="0" y="950494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3F3B813-9856-F881-AFFA-6C0B1D035DEC}"/>
              </a:ext>
            </a:extLst>
          </p:cNvPr>
          <p:cNvSpPr/>
          <p:nvPr/>
        </p:nvSpPr>
        <p:spPr>
          <a:xfrm>
            <a:off x="3829264" y="884321"/>
            <a:ext cx="1819562" cy="829726"/>
          </a:xfrm>
          <a:custGeom>
            <a:avLst/>
            <a:gdLst>
              <a:gd name="connsiteX0" fmla="*/ 99047 w 1819562"/>
              <a:gd name="connsiteY0" fmla="*/ 0 h 829726"/>
              <a:gd name="connsiteX1" fmla="*/ 14825 w 1819562"/>
              <a:gd name="connsiteY1" fmla="*/ 312821 h 829726"/>
              <a:gd name="connsiteX2" fmla="*/ 147173 w 1819562"/>
              <a:gd name="connsiteY2" fmla="*/ 806116 h 829726"/>
              <a:gd name="connsiteX3" fmla="*/ 1350331 w 1819562"/>
              <a:gd name="connsiteY3" fmla="*/ 727911 h 829726"/>
              <a:gd name="connsiteX4" fmla="*/ 1819562 w 1819562"/>
              <a:gd name="connsiteY4" fmla="*/ 523374 h 82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562" h="829726">
                <a:moveTo>
                  <a:pt x="99047" y="0"/>
                </a:moveTo>
                <a:cubicBezTo>
                  <a:pt x="52925" y="89234"/>
                  <a:pt x="6804" y="178468"/>
                  <a:pt x="14825" y="312821"/>
                </a:cubicBezTo>
                <a:cubicBezTo>
                  <a:pt x="22846" y="447174"/>
                  <a:pt x="-75411" y="736934"/>
                  <a:pt x="147173" y="806116"/>
                </a:cubicBezTo>
                <a:cubicBezTo>
                  <a:pt x="369757" y="875298"/>
                  <a:pt x="1071600" y="775035"/>
                  <a:pt x="1350331" y="727911"/>
                </a:cubicBezTo>
                <a:cubicBezTo>
                  <a:pt x="1629063" y="680787"/>
                  <a:pt x="1819562" y="523374"/>
                  <a:pt x="1819562" y="523374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67F777AF-7C60-6737-4F4F-807FBB873355}"/>
              </a:ext>
            </a:extLst>
          </p:cNvPr>
          <p:cNvSpPr/>
          <p:nvPr/>
        </p:nvSpPr>
        <p:spPr>
          <a:xfrm>
            <a:off x="3474887" y="1779939"/>
            <a:ext cx="343257" cy="579353"/>
          </a:xfrm>
          <a:custGeom>
            <a:avLst/>
            <a:gdLst>
              <a:gd name="connsiteX0" fmla="*/ 84991 w 343257"/>
              <a:gd name="connsiteY0" fmla="*/ 579353 h 579353"/>
              <a:gd name="connsiteX1" fmla="*/ 15189 w 343257"/>
              <a:gd name="connsiteY1" fmla="*/ 314107 h 579353"/>
              <a:gd name="connsiteX2" fmla="*/ 343257 w 343257"/>
              <a:gd name="connsiteY2" fmla="*/ 0 h 57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257" h="579353">
                <a:moveTo>
                  <a:pt x="84991" y="579353"/>
                </a:moveTo>
                <a:cubicBezTo>
                  <a:pt x="28568" y="495009"/>
                  <a:pt x="-27855" y="410666"/>
                  <a:pt x="15189" y="314107"/>
                </a:cubicBezTo>
                <a:cubicBezTo>
                  <a:pt x="58233" y="217548"/>
                  <a:pt x="200745" y="108774"/>
                  <a:pt x="343257" y="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484C7AFF-7751-D090-2D7B-17195C06CBB2}"/>
              </a:ext>
            </a:extLst>
          </p:cNvPr>
          <p:cNvSpPr/>
          <p:nvPr/>
        </p:nvSpPr>
        <p:spPr>
          <a:xfrm>
            <a:off x="334956" y="3083605"/>
            <a:ext cx="1115634" cy="606983"/>
          </a:xfrm>
          <a:custGeom>
            <a:avLst/>
            <a:gdLst>
              <a:gd name="connsiteX0" fmla="*/ 467762 w 1115634"/>
              <a:gd name="connsiteY0" fmla="*/ 1622 h 606983"/>
              <a:gd name="connsiteX1" fmla="*/ 977313 w 1115634"/>
              <a:gd name="connsiteY1" fmla="*/ 78404 h 606983"/>
              <a:gd name="connsiteX2" fmla="*/ 1088995 w 1115634"/>
              <a:gd name="connsiteY2" fmla="*/ 490233 h 606983"/>
              <a:gd name="connsiteX3" fmla="*/ 558504 w 1115634"/>
              <a:gd name="connsiteY3" fmla="*/ 601916 h 606983"/>
              <a:gd name="connsiteX4" fmla="*/ 132714 w 1115634"/>
              <a:gd name="connsiteY4" fmla="*/ 553055 h 606983"/>
              <a:gd name="connsiteX5" fmla="*/ 91 w 1115634"/>
              <a:gd name="connsiteY5" fmla="*/ 252908 h 606983"/>
              <a:gd name="connsiteX6" fmla="*/ 146675 w 1115634"/>
              <a:gd name="connsiteY6" fmla="*/ 106325 h 606983"/>
              <a:gd name="connsiteX7" fmla="*/ 467762 w 1115634"/>
              <a:gd name="connsiteY7" fmla="*/ 1622 h 60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634" h="606983">
                <a:moveTo>
                  <a:pt x="467762" y="1622"/>
                </a:moveTo>
                <a:cubicBezTo>
                  <a:pt x="606202" y="-3031"/>
                  <a:pt x="873774" y="-3031"/>
                  <a:pt x="977313" y="78404"/>
                </a:cubicBezTo>
                <a:cubicBezTo>
                  <a:pt x="1080852" y="159839"/>
                  <a:pt x="1158797" y="402981"/>
                  <a:pt x="1088995" y="490233"/>
                </a:cubicBezTo>
                <a:cubicBezTo>
                  <a:pt x="1019194" y="577485"/>
                  <a:pt x="717884" y="591446"/>
                  <a:pt x="558504" y="601916"/>
                </a:cubicBezTo>
                <a:cubicBezTo>
                  <a:pt x="399124" y="612386"/>
                  <a:pt x="225783" y="611223"/>
                  <a:pt x="132714" y="553055"/>
                </a:cubicBezTo>
                <a:cubicBezTo>
                  <a:pt x="39645" y="494887"/>
                  <a:pt x="-2236" y="327363"/>
                  <a:pt x="91" y="252908"/>
                </a:cubicBezTo>
                <a:cubicBezTo>
                  <a:pt x="2418" y="178453"/>
                  <a:pt x="73383" y="148206"/>
                  <a:pt x="146675" y="106325"/>
                </a:cubicBezTo>
                <a:cubicBezTo>
                  <a:pt x="219967" y="64444"/>
                  <a:pt x="329322" y="6275"/>
                  <a:pt x="467762" y="1622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2BEF29FB-85F8-773D-9F9D-F4BA071C3556}"/>
              </a:ext>
            </a:extLst>
          </p:cNvPr>
          <p:cNvSpPr/>
          <p:nvPr/>
        </p:nvSpPr>
        <p:spPr>
          <a:xfrm>
            <a:off x="1347169" y="2959585"/>
            <a:ext cx="467671" cy="167523"/>
          </a:xfrm>
          <a:custGeom>
            <a:avLst/>
            <a:gdLst>
              <a:gd name="connsiteX0" fmla="*/ 467671 w 467671"/>
              <a:gd name="connsiteY0" fmla="*/ 0 h 167523"/>
              <a:gd name="connsiteX1" fmla="*/ 181484 w 467671"/>
              <a:gd name="connsiteY1" fmla="*/ 55841 h 167523"/>
              <a:gd name="connsiteX2" fmla="*/ 0 w 467671"/>
              <a:gd name="connsiteY2" fmla="*/ 167523 h 16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671" h="167523">
                <a:moveTo>
                  <a:pt x="467671" y="0"/>
                </a:moveTo>
                <a:cubicBezTo>
                  <a:pt x="363550" y="13960"/>
                  <a:pt x="259429" y="27921"/>
                  <a:pt x="181484" y="55841"/>
                </a:cubicBezTo>
                <a:cubicBezTo>
                  <a:pt x="103539" y="83761"/>
                  <a:pt x="51769" y="125642"/>
                  <a:pt x="0" y="167523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C05866D-14FA-BAE7-0C22-3AB841CC5455}"/>
              </a:ext>
            </a:extLst>
          </p:cNvPr>
          <p:cNvSpPr txBox="1"/>
          <p:nvPr/>
        </p:nvSpPr>
        <p:spPr>
          <a:xfrm>
            <a:off x="9575508" y="1499057"/>
            <a:ext cx="1697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20B0502040204020203" pitchFamily="66" charset="0"/>
                <a:cs typeface="Cavolini" panose="020B0502040204020203" pitchFamily="66" charset="0"/>
              </a:rPr>
              <a:t>Robin. J'ai une mission pour toi… </a:t>
            </a:r>
            <a:endParaRPr lang="fr-FR" sz="1400" dirty="0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0C573747-8596-3EF6-7BDC-B39D16EC75C2}"/>
              </a:ext>
            </a:extLst>
          </p:cNvPr>
          <p:cNvSpPr/>
          <p:nvPr/>
        </p:nvSpPr>
        <p:spPr>
          <a:xfrm>
            <a:off x="9801458" y="2389104"/>
            <a:ext cx="850863" cy="498384"/>
          </a:xfrm>
          <a:custGeom>
            <a:avLst/>
            <a:gdLst>
              <a:gd name="connsiteX0" fmla="*/ 98810 w 850863"/>
              <a:gd name="connsiteY0" fmla="*/ 43898 h 498384"/>
              <a:gd name="connsiteX1" fmla="*/ 454798 w 850863"/>
              <a:gd name="connsiteY1" fmla="*/ 2017 h 498384"/>
              <a:gd name="connsiteX2" fmla="*/ 824746 w 850863"/>
              <a:gd name="connsiteY2" fmla="*/ 99739 h 498384"/>
              <a:gd name="connsiteX3" fmla="*/ 775885 w 850863"/>
              <a:gd name="connsiteY3" fmla="*/ 420826 h 498384"/>
              <a:gd name="connsiteX4" fmla="*/ 419897 w 850863"/>
              <a:gd name="connsiteY4" fmla="*/ 497608 h 498384"/>
              <a:gd name="connsiteX5" fmla="*/ 49949 w 850863"/>
              <a:gd name="connsiteY5" fmla="*/ 392906 h 498384"/>
              <a:gd name="connsiteX6" fmla="*/ 8068 w 850863"/>
              <a:gd name="connsiteY6" fmla="*/ 162561 h 498384"/>
              <a:gd name="connsiteX7" fmla="*/ 98810 w 850863"/>
              <a:gd name="connsiteY7" fmla="*/ 43898 h 49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0863" h="498384">
                <a:moveTo>
                  <a:pt x="98810" y="43898"/>
                </a:moveTo>
                <a:cubicBezTo>
                  <a:pt x="173265" y="17141"/>
                  <a:pt x="333809" y="-7290"/>
                  <a:pt x="454798" y="2017"/>
                </a:cubicBezTo>
                <a:cubicBezTo>
                  <a:pt x="575787" y="11324"/>
                  <a:pt x="771232" y="29938"/>
                  <a:pt x="824746" y="99739"/>
                </a:cubicBezTo>
                <a:cubicBezTo>
                  <a:pt x="878260" y="169540"/>
                  <a:pt x="843360" y="354515"/>
                  <a:pt x="775885" y="420826"/>
                </a:cubicBezTo>
                <a:cubicBezTo>
                  <a:pt x="708410" y="487138"/>
                  <a:pt x="540886" y="502261"/>
                  <a:pt x="419897" y="497608"/>
                </a:cubicBezTo>
                <a:cubicBezTo>
                  <a:pt x="298908" y="492955"/>
                  <a:pt x="118587" y="448747"/>
                  <a:pt x="49949" y="392906"/>
                </a:cubicBezTo>
                <a:cubicBezTo>
                  <a:pt x="-18689" y="337065"/>
                  <a:pt x="1088" y="220729"/>
                  <a:pt x="8068" y="162561"/>
                </a:cubicBezTo>
                <a:cubicBezTo>
                  <a:pt x="15048" y="104393"/>
                  <a:pt x="24355" y="70655"/>
                  <a:pt x="98810" y="4389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48FA2FEB-47F0-CB49-4A38-B44E7BA6CD9A}"/>
              </a:ext>
            </a:extLst>
          </p:cNvPr>
          <p:cNvSpPr/>
          <p:nvPr/>
        </p:nvSpPr>
        <p:spPr>
          <a:xfrm>
            <a:off x="9624499" y="3106929"/>
            <a:ext cx="1664190" cy="911005"/>
          </a:xfrm>
          <a:custGeom>
            <a:avLst/>
            <a:gdLst>
              <a:gd name="connsiteX0" fmla="*/ 827201 w 1664190"/>
              <a:gd name="connsiteY0" fmla="*/ 58989 h 911005"/>
              <a:gd name="connsiteX1" fmla="*/ 1539177 w 1664190"/>
              <a:gd name="connsiteY1" fmla="*/ 31068 h 911005"/>
              <a:gd name="connsiteX2" fmla="*/ 1657840 w 1664190"/>
              <a:gd name="connsiteY2" fmla="*/ 435917 h 911005"/>
              <a:gd name="connsiteX3" fmla="*/ 1462395 w 1664190"/>
              <a:gd name="connsiteY3" fmla="*/ 861707 h 911005"/>
              <a:gd name="connsiteX4" fmla="*/ 645717 w 1664190"/>
              <a:gd name="connsiteY4" fmla="*/ 896607 h 911005"/>
              <a:gd name="connsiteX5" fmla="*/ 185027 w 1664190"/>
              <a:gd name="connsiteY5" fmla="*/ 812845 h 911005"/>
              <a:gd name="connsiteX6" fmla="*/ 24484 w 1664190"/>
              <a:gd name="connsiteY6" fmla="*/ 491758 h 911005"/>
              <a:gd name="connsiteX7" fmla="*/ 38444 w 1664190"/>
              <a:gd name="connsiteY7" fmla="*/ 163691 h 911005"/>
              <a:gd name="connsiteX8" fmla="*/ 380472 w 1664190"/>
              <a:gd name="connsiteY8" fmla="*/ 3148 h 911005"/>
              <a:gd name="connsiteX9" fmla="*/ 827201 w 1664190"/>
              <a:gd name="connsiteY9" fmla="*/ 58989 h 91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4190" h="911005">
                <a:moveTo>
                  <a:pt x="827201" y="58989"/>
                </a:moveTo>
                <a:cubicBezTo>
                  <a:pt x="1020318" y="63642"/>
                  <a:pt x="1400737" y="-31753"/>
                  <a:pt x="1539177" y="31068"/>
                </a:cubicBezTo>
                <a:cubicBezTo>
                  <a:pt x="1677617" y="93889"/>
                  <a:pt x="1670637" y="297477"/>
                  <a:pt x="1657840" y="435917"/>
                </a:cubicBezTo>
                <a:cubicBezTo>
                  <a:pt x="1645043" y="574357"/>
                  <a:pt x="1631082" y="784925"/>
                  <a:pt x="1462395" y="861707"/>
                </a:cubicBezTo>
                <a:cubicBezTo>
                  <a:pt x="1293708" y="938489"/>
                  <a:pt x="858612" y="904751"/>
                  <a:pt x="645717" y="896607"/>
                </a:cubicBezTo>
                <a:cubicBezTo>
                  <a:pt x="432822" y="888463"/>
                  <a:pt x="288566" y="880320"/>
                  <a:pt x="185027" y="812845"/>
                </a:cubicBezTo>
                <a:cubicBezTo>
                  <a:pt x="81488" y="745370"/>
                  <a:pt x="48914" y="599950"/>
                  <a:pt x="24484" y="491758"/>
                </a:cubicBezTo>
                <a:cubicBezTo>
                  <a:pt x="54" y="383566"/>
                  <a:pt x="-20887" y="245126"/>
                  <a:pt x="38444" y="163691"/>
                </a:cubicBezTo>
                <a:cubicBezTo>
                  <a:pt x="97775" y="82256"/>
                  <a:pt x="253666" y="21762"/>
                  <a:pt x="380472" y="3148"/>
                </a:cubicBezTo>
                <a:cubicBezTo>
                  <a:pt x="507278" y="-15466"/>
                  <a:pt x="634084" y="54336"/>
                  <a:pt x="827201" y="5898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716DF3C-D0C0-44E1-0BE0-636B0DD0F394}"/>
              </a:ext>
            </a:extLst>
          </p:cNvPr>
          <p:cNvSpPr txBox="1"/>
          <p:nvPr/>
        </p:nvSpPr>
        <p:spPr>
          <a:xfrm>
            <a:off x="9550401" y="3188012"/>
            <a:ext cx="1785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spc="-100" dirty="0">
                <a:latin typeface="Cavolini" panose="020B0502040204020203" pitchFamily="66" charset="0"/>
                <a:cs typeface="Cavolini" panose="020B0502040204020203" pitchFamily="66" charset="0"/>
              </a:rPr>
              <a:t>Non, tu n'auras pas besoin de la </a:t>
            </a:r>
            <a:r>
              <a:rPr lang="fr-FR" sz="1400" b="1" spc="-100" dirty="0" err="1">
                <a:latin typeface="Cavolini" panose="020B0502040204020203" pitchFamily="66" charset="0"/>
                <a:cs typeface="Cavolini" panose="020B0502040204020203" pitchFamily="66" charset="0"/>
              </a:rPr>
              <a:t>batmobile</a:t>
            </a:r>
            <a:r>
              <a:rPr lang="fr-FR" sz="1400" b="1" spc="-100" dirty="0">
                <a:latin typeface="Cavolini" panose="020B0502040204020203" pitchFamily="66" charset="0"/>
                <a:cs typeface="Cavolini" panose="020B0502040204020203" pitchFamily="66" charset="0"/>
              </a:rPr>
              <a:t> !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8956E3E-1294-3023-1A94-182AA23B7E14}"/>
              </a:ext>
            </a:extLst>
          </p:cNvPr>
          <p:cNvSpPr txBox="1"/>
          <p:nvPr/>
        </p:nvSpPr>
        <p:spPr>
          <a:xfrm>
            <a:off x="9927002" y="2461415"/>
            <a:ext cx="65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spc="-100" dirty="0">
                <a:latin typeface="Cavolini" panose="020B0502040204020203" pitchFamily="66" charset="0"/>
                <a:cs typeface="Cavolini" panose="020B0502040204020203" pitchFamily="66" charset="0"/>
              </a:rPr>
              <a:t>Oui… </a:t>
            </a:r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9B19454F-52FF-7A8F-7EF6-2C00F2A1FC8A}"/>
              </a:ext>
            </a:extLst>
          </p:cNvPr>
          <p:cNvSpPr/>
          <p:nvPr/>
        </p:nvSpPr>
        <p:spPr>
          <a:xfrm>
            <a:off x="8909087" y="2098143"/>
            <a:ext cx="565012" cy="306938"/>
          </a:xfrm>
          <a:custGeom>
            <a:avLst/>
            <a:gdLst>
              <a:gd name="connsiteX0" fmla="*/ 0 w 425789"/>
              <a:gd name="connsiteY0" fmla="*/ 600293 h 600293"/>
              <a:gd name="connsiteX1" fmla="*/ 216384 w 425789"/>
              <a:gd name="connsiteY1" fmla="*/ 383909 h 600293"/>
              <a:gd name="connsiteX2" fmla="*/ 425789 w 425789"/>
              <a:gd name="connsiteY2" fmla="*/ 0 h 60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789" h="600293">
                <a:moveTo>
                  <a:pt x="0" y="600293"/>
                </a:moveTo>
                <a:cubicBezTo>
                  <a:pt x="72709" y="542125"/>
                  <a:pt x="145419" y="483958"/>
                  <a:pt x="216384" y="383909"/>
                </a:cubicBezTo>
                <a:cubicBezTo>
                  <a:pt x="287349" y="283860"/>
                  <a:pt x="356569" y="141930"/>
                  <a:pt x="425789" y="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742B0C0B-141C-09AE-216B-9C81429B244A}"/>
              </a:ext>
            </a:extLst>
          </p:cNvPr>
          <p:cNvSpPr/>
          <p:nvPr/>
        </p:nvSpPr>
        <p:spPr>
          <a:xfrm>
            <a:off x="8964928" y="2555685"/>
            <a:ext cx="732916" cy="93702"/>
          </a:xfrm>
          <a:custGeom>
            <a:avLst/>
            <a:gdLst>
              <a:gd name="connsiteX0" fmla="*/ 0 w 732916"/>
              <a:gd name="connsiteY0" fmla="*/ 93702 h 93702"/>
              <a:gd name="connsiteX1" fmla="*/ 265246 w 732916"/>
              <a:gd name="connsiteY1" fmla="*/ 2960 h 93702"/>
              <a:gd name="connsiteX2" fmla="*/ 732916 w 732916"/>
              <a:gd name="connsiteY2" fmla="*/ 30880 h 9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2916" h="93702">
                <a:moveTo>
                  <a:pt x="0" y="93702"/>
                </a:moveTo>
                <a:cubicBezTo>
                  <a:pt x="71546" y="53566"/>
                  <a:pt x="143093" y="13430"/>
                  <a:pt x="265246" y="2960"/>
                </a:cubicBezTo>
                <a:cubicBezTo>
                  <a:pt x="387399" y="-7510"/>
                  <a:pt x="560157" y="11685"/>
                  <a:pt x="732916" y="3088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266FFC39-1A6C-D72C-70DC-934DC500B952}"/>
              </a:ext>
            </a:extLst>
          </p:cNvPr>
          <p:cNvSpPr/>
          <p:nvPr/>
        </p:nvSpPr>
        <p:spPr>
          <a:xfrm>
            <a:off x="8811365" y="2950324"/>
            <a:ext cx="781777" cy="299356"/>
          </a:xfrm>
          <a:custGeom>
            <a:avLst/>
            <a:gdLst>
              <a:gd name="connsiteX0" fmla="*/ 0 w 781777"/>
              <a:gd name="connsiteY0" fmla="*/ 20150 h 299356"/>
              <a:gd name="connsiteX1" fmla="*/ 355987 w 781777"/>
              <a:gd name="connsiteY1" fmla="*/ 20150 h 299356"/>
              <a:gd name="connsiteX2" fmla="*/ 579352 w 781777"/>
              <a:gd name="connsiteY2" fmla="*/ 229554 h 299356"/>
              <a:gd name="connsiteX3" fmla="*/ 781777 w 781777"/>
              <a:gd name="connsiteY3" fmla="*/ 299356 h 29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1777" h="299356">
                <a:moveTo>
                  <a:pt x="0" y="20150"/>
                </a:moveTo>
                <a:cubicBezTo>
                  <a:pt x="129714" y="2699"/>
                  <a:pt x="259428" y="-14751"/>
                  <a:pt x="355987" y="20150"/>
                </a:cubicBezTo>
                <a:cubicBezTo>
                  <a:pt x="452546" y="55051"/>
                  <a:pt x="508387" y="183020"/>
                  <a:pt x="579352" y="229554"/>
                </a:cubicBezTo>
                <a:cubicBezTo>
                  <a:pt x="650317" y="276088"/>
                  <a:pt x="781777" y="299356"/>
                  <a:pt x="781777" y="299356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11FEF6E0-1C53-32CD-93EB-4454E0A23E2D}"/>
              </a:ext>
            </a:extLst>
          </p:cNvPr>
          <p:cNvSpPr/>
          <p:nvPr/>
        </p:nvSpPr>
        <p:spPr>
          <a:xfrm>
            <a:off x="8811365" y="610879"/>
            <a:ext cx="2650291" cy="573715"/>
          </a:xfrm>
          <a:custGeom>
            <a:avLst/>
            <a:gdLst>
              <a:gd name="connsiteX0" fmla="*/ 106947 w 3572042"/>
              <a:gd name="connsiteY0" fmla="*/ 0 h 607635"/>
              <a:gd name="connsiteX1" fmla="*/ 46789 w 3572042"/>
              <a:gd name="connsiteY1" fmla="*/ 505326 h 607635"/>
              <a:gd name="connsiteX2" fmla="*/ 708526 w 3572042"/>
              <a:gd name="connsiteY2" fmla="*/ 601579 h 607635"/>
              <a:gd name="connsiteX3" fmla="*/ 3572042 w 3572042"/>
              <a:gd name="connsiteY3" fmla="*/ 589547 h 6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042" h="607635">
                <a:moveTo>
                  <a:pt x="106947" y="0"/>
                </a:moveTo>
                <a:cubicBezTo>
                  <a:pt x="26736" y="202531"/>
                  <a:pt x="-53474" y="405063"/>
                  <a:pt x="46789" y="505326"/>
                </a:cubicBezTo>
                <a:cubicBezTo>
                  <a:pt x="147052" y="605589"/>
                  <a:pt x="120984" y="587542"/>
                  <a:pt x="708526" y="601579"/>
                </a:cubicBezTo>
                <a:cubicBezTo>
                  <a:pt x="1296068" y="615616"/>
                  <a:pt x="2434055" y="602581"/>
                  <a:pt x="3572042" y="58954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85A53CC-515F-41D1-F1A5-C46C5DD69163}"/>
              </a:ext>
            </a:extLst>
          </p:cNvPr>
          <p:cNvSpPr txBox="1"/>
          <p:nvPr/>
        </p:nvSpPr>
        <p:spPr>
          <a:xfrm>
            <a:off x="8909087" y="585833"/>
            <a:ext cx="2885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Imagine que Batman décide de confier une mission à Robin.</a:t>
            </a:r>
          </a:p>
        </p:txBody>
      </p:sp>
    </p:spTree>
    <p:extLst>
      <p:ext uri="{BB962C8B-B14F-4D97-AF65-F5344CB8AC3E}">
        <p14:creationId xmlns:p14="http://schemas.microsoft.com/office/powerpoint/2010/main" val="377586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E3712A-F05E-63A9-D9BB-2AFD1302B046}"/>
              </a:ext>
            </a:extLst>
          </p:cNvPr>
          <p:cNvSpPr/>
          <p:nvPr/>
        </p:nvSpPr>
        <p:spPr>
          <a:xfrm>
            <a:off x="272667" y="309452"/>
            <a:ext cx="5653780" cy="4066673"/>
          </a:xfrm>
          <a:custGeom>
            <a:avLst/>
            <a:gdLst>
              <a:gd name="connsiteX0" fmla="*/ 0 w 5653780"/>
              <a:gd name="connsiteY0" fmla="*/ 0 h 4066673"/>
              <a:gd name="connsiteX1" fmla="*/ 684736 w 5653780"/>
              <a:gd name="connsiteY1" fmla="*/ 0 h 4066673"/>
              <a:gd name="connsiteX2" fmla="*/ 1426009 w 5653780"/>
              <a:gd name="connsiteY2" fmla="*/ 0 h 4066673"/>
              <a:gd name="connsiteX3" fmla="*/ 1884593 w 5653780"/>
              <a:gd name="connsiteY3" fmla="*/ 0 h 4066673"/>
              <a:gd name="connsiteX4" fmla="*/ 2512791 w 5653780"/>
              <a:gd name="connsiteY4" fmla="*/ 0 h 4066673"/>
              <a:gd name="connsiteX5" fmla="*/ 3027913 w 5653780"/>
              <a:gd name="connsiteY5" fmla="*/ 0 h 4066673"/>
              <a:gd name="connsiteX6" fmla="*/ 3543035 w 5653780"/>
              <a:gd name="connsiteY6" fmla="*/ 0 h 4066673"/>
              <a:gd name="connsiteX7" fmla="*/ 4284309 w 5653780"/>
              <a:gd name="connsiteY7" fmla="*/ 0 h 4066673"/>
              <a:gd name="connsiteX8" fmla="*/ 4969044 w 5653780"/>
              <a:gd name="connsiteY8" fmla="*/ 0 h 4066673"/>
              <a:gd name="connsiteX9" fmla="*/ 5653780 w 5653780"/>
              <a:gd name="connsiteY9" fmla="*/ 0 h 4066673"/>
              <a:gd name="connsiteX10" fmla="*/ 5653780 w 5653780"/>
              <a:gd name="connsiteY10" fmla="*/ 596445 h 4066673"/>
              <a:gd name="connsiteX11" fmla="*/ 5653780 w 5653780"/>
              <a:gd name="connsiteY11" fmla="*/ 1192891 h 4066673"/>
              <a:gd name="connsiteX12" fmla="*/ 5653780 w 5653780"/>
              <a:gd name="connsiteY12" fmla="*/ 1952003 h 4066673"/>
              <a:gd name="connsiteX13" fmla="*/ 5653780 w 5653780"/>
              <a:gd name="connsiteY13" fmla="*/ 2711115 h 4066673"/>
              <a:gd name="connsiteX14" fmla="*/ 5653780 w 5653780"/>
              <a:gd name="connsiteY14" fmla="*/ 3307561 h 4066673"/>
              <a:gd name="connsiteX15" fmla="*/ 5653780 w 5653780"/>
              <a:gd name="connsiteY15" fmla="*/ 4066673 h 4066673"/>
              <a:gd name="connsiteX16" fmla="*/ 5195196 w 5653780"/>
              <a:gd name="connsiteY16" fmla="*/ 4066673 h 4066673"/>
              <a:gd name="connsiteX17" fmla="*/ 4566998 w 5653780"/>
              <a:gd name="connsiteY17" fmla="*/ 4066673 h 4066673"/>
              <a:gd name="connsiteX18" fmla="*/ 3938800 w 5653780"/>
              <a:gd name="connsiteY18" fmla="*/ 4066673 h 4066673"/>
              <a:gd name="connsiteX19" fmla="*/ 3367140 w 5653780"/>
              <a:gd name="connsiteY19" fmla="*/ 4066673 h 4066673"/>
              <a:gd name="connsiteX20" fmla="*/ 2795480 w 5653780"/>
              <a:gd name="connsiteY20" fmla="*/ 4066673 h 4066673"/>
              <a:gd name="connsiteX21" fmla="*/ 2223820 w 5653780"/>
              <a:gd name="connsiteY21" fmla="*/ 4066673 h 4066673"/>
              <a:gd name="connsiteX22" fmla="*/ 1708698 w 5653780"/>
              <a:gd name="connsiteY22" fmla="*/ 4066673 h 4066673"/>
              <a:gd name="connsiteX23" fmla="*/ 967425 w 5653780"/>
              <a:gd name="connsiteY23" fmla="*/ 4066673 h 4066673"/>
              <a:gd name="connsiteX24" fmla="*/ 0 w 5653780"/>
              <a:gd name="connsiteY24" fmla="*/ 4066673 h 4066673"/>
              <a:gd name="connsiteX25" fmla="*/ 0 w 5653780"/>
              <a:gd name="connsiteY25" fmla="*/ 3510894 h 4066673"/>
              <a:gd name="connsiteX26" fmla="*/ 0 w 5653780"/>
              <a:gd name="connsiteY26" fmla="*/ 2792449 h 4066673"/>
              <a:gd name="connsiteX27" fmla="*/ 0 w 5653780"/>
              <a:gd name="connsiteY27" fmla="*/ 2114670 h 4066673"/>
              <a:gd name="connsiteX28" fmla="*/ 0 w 5653780"/>
              <a:gd name="connsiteY28" fmla="*/ 1396224 h 4066673"/>
              <a:gd name="connsiteX29" fmla="*/ 0 w 5653780"/>
              <a:gd name="connsiteY29" fmla="*/ 799779 h 4066673"/>
              <a:gd name="connsiteX30" fmla="*/ 0 w 5653780"/>
              <a:gd name="connsiteY30" fmla="*/ 0 h 406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53780" h="4066673" fill="none" extrusionOk="0">
                <a:moveTo>
                  <a:pt x="0" y="0"/>
                </a:moveTo>
                <a:cubicBezTo>
                  <a:pt x="307929" y="6565"/>
                  <a:pt x="473185" y="8390"/>
                  <a:pt x="684736" y="0"/>
                </a:cubicBezTo>
                <a:cubicBezTo>
                  <a:pt x="896287" y="-8390"/>
                  <a:pt x="1099626" y="-24268"/>
                  <a:pt x="1426009" y="0"/>
                </a:cubicBezTo>
                <a:cubicBezTo>
                  <a:pt x="1752392" y="24268"/>
                  <a:pt x="1735663" y="-8983"/>
                  <a:pt x="1884593" y="0"/>
                </a:cubicBezTo>
                <a:cubicBezTo>
                  <a:pt x="2033523" y="8983"/>
                  <a:pt x="2209204" y="4670"/>
                  <a:pt x="2512791" y="0"/>
                </a:cubicBezTo>
                <a:cubicBezTo>
                  <a:pt x="2816378" y="-4670"/>
                  <a:pt x="2896916" y="521"/>
                  <a:pt x="3027913" y="0"/>
                </a:cubicBezTo>
                <a:cubicBezTo>
                  <a:pt x="3158910" y="-521"/>
                  <a:pt x="3414425" y="4744"/>
                  <a:pt x="3543035" y="0"/>
                </a:cubicBezTo>
                <a:cubicBezTo>
                  <a:pt x="3671645" y="-4744"/>
                  <a:pt x="3950608" y="-15488"/>
                  <a:pt x="4284309" y="0"/>
                </a:cubicBezTo>
                <a:cubicBezTo>
                  <a:pt x="4618010" y="15488"/>
                  <a:pt x="4788258" y="4280"/>
                  <a:pt x="4969044" y="0"/>
                </a:cubicBezTo>
                <a:cubicBezTo>
                  <a:pt x="5149830" y="-4280"/>
                  <a:pt x="5391622" y="-20129"/>
                  <a:pt x="5653780" y="0"/>
                </a:cubicBezTo>
                <a:cubicBezTo>
                  <a:pt x="5656140" y="275999"/>
                  <a:pt x="5642856" y="442580"/>
                  <a:pt x="5653780" y="596445"/>
                </a:cubicBezTo>
                <a:cubicBezTo>
                  <a:pt x="5664704" y="750310"/>
                  <a:pt x="5667439" y="1036657"/>
                  <a:pt x="5653780" y="1192891"/>
                </a:cubicBezTo>
                <a:cubicBezTo>
                  <a:pt x="5640121" y="1349125"/>
                  <a:pt x="5643912" y="1632224"/>
                  <a:pt x="5653780" y="1952003"/>
                </a:cubicBezTo>
                <a:cubicBezTo>
                  <a:pt x="5663648" y="2271782"/>
                  <a:pt x="5654311" y="2461339"/>
                  <a:pt x="5653780" y="2711115"/>
                </a:cubicBezTo>
                <a:cubicBezTo>
                  <a:pt x="5653249" y="2960891"/>
                  <a:pt x="5679299" y="3011404"/>
                  <a:pt x="5653780" y="3307561"/>
                </a:cubicBezTo>
                <a:cubicBezTo>
                  <a:pt x="5628261" y="3603718"/>
                  <a:pt x="5643891" y="3757706"/>
                  <a:pt x="5653780" y="4066673"/>
                </a:cubicBezTo>
                <a:cubicBezTo>
                  <a:pt x="5426798" y="4061700"/>
                  <a:pt x="5289875" y="4066260"/>
                  <a:pt x="5195196" y="4066673"/>
                </a:cubicBezTo>
                <a:cubicBezTo>
                  <a:pt x="5100517" y="4067086"/>
                  <a:pt x="4748821" y="4080174"/>
                  <a:pt x="4566998" y="4066673"/>
                </a:cubicBezTo>
                <a:cubicBezTo>
                  <a:pt x="4385175" y="4053172"/>
                  <a:pt x="4154902" y="4076566"/>
                  <a:pt x="3938800" y="4066673"/>
                </a:cubicBezTo>
                <a:cubicBezTo>
                  <a:pt x="3722698" y="4056780"/>
                  <a:pt x="3511654" y="4084445"/>
                  <a:pt x="3367140" y="4066673"/>
                </a:cubicBezTo>
                <a:cubicBezTo>
                  <a:pt x="3222626" y="4048901"/>
                  <a:pt x="3038158" y="4048444"/>
                  <a:pt x="2795480" y="4066673"/>
                </a:cubicBezTo>
                <a:cubicBezTo>
                  <a:pt x="2552802" y="4084902"/>
                  <a:pt x="2432801" y="4083752"/>
                  <a:pt x="2223820" y="4066673"/>
                </a:cubicBezTo>
                <a:cubicBezTo>
                  <a:pt x="2014839" y="4049594"/>
                  <a:pt x="1820283" y="4041018"/>
                  <a:pt x="1708698" y="4066673"/>
                </a:cubicBezTo>
                <a:cubicBezTo>
                  <a:pt x="1597113" y="4092328"/>
                  <a:pt x="1148937" y="4098730"/>
                  <a:pt x="967425" y="4066673"/>
                </a:cubicBezTo>
                <a:cubicBezTo>
                  <a:pt x="785913" y="4034616"/>
                  <a:pt x="227506" y="4090698"/>
                  <a:pt x="0" y="4066673"/>
                </a:cubicBezTo>
                <a:cubicBezTo>
                  <a:pt x="-18528" y="3834085"/>
                  <a:pt x="10064" y="3647288"/>
                  <a:pt x="0" y="3510894"/>
                </a:cubicBezTo>
                <a:cubicBezTo>
                  <a:pt x="-10064" y="3374500"/>
                  <a:pt x="22111" y="3083241"/>
                  <a:pt x="0" y="2792449"/>
                </a:cubicBezTo>
                <a:cubicBezTo>
                  <a:pt x="-22111" y="2501658"/>
                  <a:pt x="6088" y="2259364"/>
                  <a:pt x="0" y="2114670"/>
                </a:cubicBezTo>
                <a:cubicBezTo>
                  <a:pt x="-6088" y="1969976"/>
                  <a:pt x="-21526" y="1643545"/>
                  <a:pt x="0" y="1396224"/>
                </a:cubicBezTo>
                <a:cubicBezTo>
                  <a:pt x="21526" y="1148903"/>
                  <a:pt x="-14093" y="1000645"/>
                  <a:pt x="0" y="799779"/>
                </a:cubicBezTo>
                <a:cubicBezTo>
                  <a:pt x="14093" y="598913"/>
                  <a:pt x="11810" y="340816"/>
                  <a:pt x="0" y="0"/>
                </a:cubicBezTo>
                <a:close/>
              </a:path>
              <a:path w="5653780" h="4066673" stroke="0" extrusionOk="0">
                <a:moveTo>
                  <a:pt x="0" y="0"/>
                </a:moveTo>
                <a:cubicBezTo>
                  <a:pt x="337918" y="19145"/>
                  <a:pt x="504089" y="-29292"/>
                  <a:pt x="684736" y="0"/>
                </a:cubicBezTo>
                <a:cubicBezTo>
                  <a:pt x="865383" y="29292"/>
                  <a:pt x="1054811" y="8820"/>
                  <a:pt x="1369471" y="0"/>
                </a:cubicBezTo>
                <a:cubicBezTo>
                  <a:pt x="1684131" y="-8820"/>
                  <a:pt x="1820640" y="8322"/>
                  <a:pt x="1997669" y="0"/>
                </a:cubicBezTo>
                <a:cubicBezTo>
                  <a:pt x="2174698" y="-8322"/>
                  <a:pt x="2278525" y="-19422"/>
                  <a:pt x="2512791" y="0"/>
                </a:cubicBezTo>
                <a:cubicBezTo>
                  <a:pt x="2747057" y="19422"/>
                  <a:pt x="2985845" y="16773"/>
                  <a:pt x="3197527" y="0"/>
                </a:cubicBezTo>
                <a:cubicBezTo>
                  <a:pt x="3409209" y="-16773"/>
                  <a:pt x="3626568" y="2644"/>
                  <a:pt x="3938800" y="0"/>
                </a:cubicBezTo>
                <a:cubicBezTo>
                  <a:pt x="4251032" y="-2644"/>
                  <a:pt x="4373145" y="4001"/>
                  <a:pt x="4566998" y="0"/>
                </a:cubicBezTo>
                <a:cubicBezTo>
                  <a:pt x="4760851" y="-4001"/>
                  <a:pt x="5282483" y="27159"/>
                  <a:pt x="5653780" y="0"/>
                </a:cubicBezTo>
                <a:cubicBezTo>
                  <a:pt x="5643817" y="343811"/>
                  <a:pt x="5634752" y="570420"/>
                  <a:pt x="5653780" y="718446"/>
                </a:cubicBezTo>
                <a:cubicBezTo>
                  <a:pt x="5672808" y="866472"/>
                  <a:pt x="5669908" y="1103414"/>
                  <a:pt x="5653780" y="1355558"/>
                </a:cubicBezTo>
                <a:cubicBezTo>
                  <a:pt x="5637652" y="1607702"/>
                  <a:pt x="5634460" y="1857656"/>
                  <a:pt x="5653780" y="2074003"/>
                </a:cubicBezTo>
                <a:cubicBezTo>
                  <a:pt x="5673100" y="2290350"/>
                  <a:pt x="5643202" y="2428605"/>
                  <a:pt x="5653780" y="2711115"/>
                </a:cubicBezTo>
                <a:cubicBezTo>
                  <a:pt x="5664358" y="2993625"/>
                  <a:pt x="5683115" y="3046929"/>
                  <a:pt x="5653780" y="3348227"/>
                </a:cubicBezTo>
                <a:cubicBezTo>
                  <a:pt x="5624445" y="3649525"/>
                  <a:pt x="5684969" y="3904270"/>
                  <a:pt x="5653780" y="4066673"/>
                </a:cubicBezTo>
                <a:cubicBezTo>
                  <a:pt x="5543691" y="4087339"/>
                  <a:pt x="5255752" y="4067817"/>
                  <a:pt x="5138658" y="4066673"/>
                </a:cubicBezTo>
                <a:cubicBezTo>
                  <a:pt x="5021564" y="4065529"/>
                  <a:pt x="4804631" y="4056011"/>
                  <a:pt x="4680073" y="4066673"/>
                </a:cubicBezTo>
                <a:cubicBezTo>
                  <a:pt x="4555515" y="4077335"/>
                  <a:pt x="4301318" y="4047968"/>
                  <a:pt x="4164951" y="4066673"/>
                </a:cubicBezTo>
                <a:cubicBezTo>
                  <a:pt x="4028584" y="4085378"/>
                  <a:pt x="3750443" y="4039420"/>
                  <a:pt x="3593291" y="4066673"/>
                </a:cubicBezTo>
                <a:cubicBezTo>
                  <a:pt x="3436139" y="4093926"/>
                  <a:pt x="3103585" y="4089375"/>
                  <a:pt x="2852018" y="4066673"/>
                </a:cubicBezTo>
                <a:cubicBezTo>
                  <a:pt x="2600451" y="4043971"/>
                  <a:pt x="2533159" y="4073601"/>
                  <a:pt x="2223820" y="4066673"/>
                </a:cubicBezTo>
                <a:cubicBezTo>
                  <a:pt x="1914481" y="4059745"/>
                  <a:pt x="1886432" y="4082858"/>
                  <a:pt x="1708698" y="4066673"/>
                </a:cubicBezTo>
                <a:cubicBezTo>
                  <a:pt x="1530964" y="4050488"/>
                  <a:pt x="1459532" y="4052840"/>
                  <a:pt x="1250114" y="4066673"/>
                </a:cubicBezTo>
                <a:cubicBezTo>
                  <a:pt x="1040696" y="4080506"/>
                  <a:pt x="838417" y="4062693"/>
                  <a:pt x="678454" y="4066673"/>
                </a:cubicBezTo>
                <a:cubicBezTo>
                  <a:pt x="518491" y="4070653"/>
                  <a:pt x="271243" y="4038765"/>
                  <a:pt x="0" y="4066673"/>
                </a:cubicBezTo>
                <a:cubicBezTo>
                  <a:pt x="17450" y="3779676"/>
                  <a:pt x="37850" y="3562672"/>
                  <a:pt x="0" y="3307561"/>
                </a:cubicBezTo>
                <a:cubicBezTo>
                  <a:pt x="-37850" y="3052450"/>
                  <a:pt x="-10401" y="2801999"/>
                  <a:pt x="0" y="2589115"/>
                </a:cubicBezTo>
                <a:cubicBezTo>
                  <a:pt x="10401" y="2376231"/>
                  <a:pt x="-3522" y="2221493"/>
                  <a:pt x="0" y="1911336"/>
                </a:cubicBezTo>
                <a:cubicBezTo>
                  <a:pt x="3522" y="1601179"/>
                  <a:pt x="-17441" y="1578444"/>
                  <a:pt x="0" y="1355558"/>
                </a:cubicBezTo>
                <a:cubicBezTo>
                  <a:pt x="17441" y="1132672"/>
                  <a:pt x="-16946" y="941015"/>
                  <a:pt x="0" y="637112"/>
                </a:cubicBezTo>
                <a:cubicBezTo>
                  <a:pt x="16946" y="333209"/>
                  <a:pt x="-27531" y="3141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6803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7A7E8E2-48FD-3755-F2BE-96C36624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8" t="24544" r="70738" b="52955"/>
          <a:stretch/>
        </p:blipFill>
        <p:spPr>
          <a:xfrm>
            <a:off x="867526" y="811125"/>
            <a:ext cx="3131280" cy="2931780"/>
          </a:xfrm>
          <a:prstGeom prst="rect">
            <a:avLst/>
          </a:prstGeom>
        </p:spPr>
      </p:pic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F15943EF-AB18-E947-2B2F-080546B85B58}"/>
              </a:ext>
            </a:extLst>
          </p:cNvPr>
          <p:cNvSpPr/>
          <p:nvPr/>
        </p:nvSpPr>
        <p:spPr>
          <a:xfrm>
            <a:off x="3365519" y="1174547"/>
            <a:ext cx="2161327" cy="1818980"/>
          </a:xfrm>
          <a:custGeom>
            <a:avLst/>
            <a:gdLst>
              <a:gd name="connsiteX0" fmla="*/ 428625 w 2303266"/>
              <a:gd name="connsiteY0" fmla="*/ 16078 h 1179601"/>
              <a:gd name="connsiteX1" fmla="*/ 1400175 w 2303266"/>
              <a:gd name="connsiteY1" fmla="*/ 16078 h 1179601"/>
              <a:gd name="connsiteX2" fmla="*/ 2105025 w 2303266"/>
              <a:gd name="connsiteY2" fmla="*/ 139903 h 1179601"/>
              <a:gd name="connsiteX3" fmla="*/ 2286000 w 2303266"/>
              <a:gd name="connsiteY3" fmla="*/ 425653 h 1179601"/>
              <a:gd name="connsiteX4" fmla="*/ 2219325 w 2303266"/>
              <a:gd name="connsiteY4" fmla="*/ 1054303 h 1179601"/>
              <a:gd name="connsiteX5" fmla="*/ 1609725 w 2303266"/>
              <a:gd name="connsiteY5" fmla="*/ 1168603 h 1179601"/>
              <a:gd name="connsiteX6" fmla="*/ 742950 w 2303266"/>
              <a:gd name="connsiteY6" fmla="*/ 1168603 h 1179601"/>
              <a:gd name="connsiteX7" fmla="*/ 219075 w 2303266"/>
              <a:gd name="connsiteY7" fmla="*/ 1111453 h 1179601"/>
              <a:gd name="connsiteX8" fmla="*/ 0 w 2303266"/>
              <a:gd name="connsiteY8" fmla="*/ 549478 h 1179601"/>
              <a:gd name="connsiteX9" fmla="*/ 219075 w 2303266"/>
              <a:gd name="connsiteY9" fmla="*/ 149428 h 1179601"/>
              <a:gd name="connsiteX10" fmla="*/ 428625 w 2303266"/>
              <a:gd name="connsiteY10" fmla="*/ 16078 h 117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03266" h="1179601">
                <a:moveTo>
                  <a:pt x="428625" y="16078"/>
                </a:moveTo>
                <a:cubicBezTo>
                  <a:pt x="625475" y="-6147"/>
                  <a:pt x="1120775" y="-4559"/>
                  <a:pt x="1400175" y="16078"/>
                </a:cubicBezTo>
                <a:cubicBezTo>
                  <a:pt x="1679575" y="36715"/>
                  <a:pt x="1957388" y="71641"/>
                  <a:pt x="2105025" y="139903"/>
                </a:cubicBezTo>
                <a:cubicBezTo>
                  <a:pt x="2252662" y="208165"/>
                  <a:pt x="2266950" y="273253"/>
                  <a:pt x="2286000" y="425653"/>
                </a:cubicBezTo>
                <a:cubicBezTo>
                  <a:pt x="2305050" y="578053"/>
                  <a:pt x="2332038" y="930478"/>
                  <a:pt x="2219325" y="1054303"/>
                </a:cubicBezTo>
                <a:cubicBezTo>
                  <a:pt x="2106613" y="1178128"/>
                  <a:pt x="1855788" y="1149553"/>
                  <a:pt x="1609725" y="1168603"/>
                </a:cubicBezTo>
                <a:cubicBezTo>
                  <a:pt x="1363663" y="1187653"/>
                  <a:pt x="974725" y="1178128"/>
                  <a:pt x="742950" y="1168603"/>
                </a:cubicBezTo>
                <a:cubicBezTo>
                  <a:pt x="511175" y="1159078"/>
                  <a:pt x="342900" y="1214641"/>
                  <a:pt x="219075" y="1111453"/>
                </a:cubicBezTo>
                <a:cubicBezTo>
                  <a:pt x="95250" y="1008266"/>
                  <a:pt x="0" y="709815"/>
                  <a:pt x="0" y="549478"/>
                </a:cubicBezTo>
                <a:cubicBezTo>
                  <a:pt x="0" y="389141"/>
                  <a:pt x="144463" y="236740"/>
                  <a:pt x="219075" y="149428"/>
                </a:cubicBezTo>
                <a:cubicBezTo>
                  <a:pt x="293687" y="62116"/>
                  <a:pt x="231775" y="38303"/>
                  <a:pt x="428625" y="1607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629DA-A77B-1A6C-E49C-93140E6A07BC}"/>
              </a:ext>
            </a:extLst>
          </p:cNvPr>
          <p:cNvSpPr/>
          <p:nvPr/>
        </p:nvSpPr>
        <p:spPr>
          <a:xfrm>
            <a:off x="6140782" y="309452"/>
            <a:ext cx="5653780" cy="4066673"/>
          </a:xfrm>
          <a:custGeom>
            <a:avLst/>
            <a:gdLst>
              <a:gd name="connsiteX0" fmla="*/ 0 w 5653780"/>
              <a:gd name="connsiteY0" fmla="*/ 0 h 4066673"/>
              <a:gd name="connsiteX1" fmla="*/ 684736 w 5653780"/>
              <a:gd name="connsiteY1" fmla="*/ 0 h 4066673"/>
              <a:gd name="connsiteX2" fmla="*/ 1426009 w 5653780"/>
              <a:gd name="connsiteY2" fmla="*/ 0 h 4066673"/>
              <a:gd name="connsiteX3" fmla="*/ 1884593 w 5653780"/>
              <a:gd name="connsiteY3" fmla="*/ 0 h 4066673"/>
              <a:gd name="connsiteX4" fmla="*/ 2512791 w 5653780"/>
              <a:gd name="connsiteY4" fmla="*/ 0 h 4066673"/>
              <a:gd name="connsiteX5" fmla="*/ 3027913 w 5653780"/>
              <a:gd name="connsiteY5" fmla="*/ 0 h 4066673"/>
              <a:gd name="connsiteX6" fmla="*/ 3543035 w 5653780"/>
              <a:gd name="connsiteY6" fmla="*/ 0 h 4066673"/>
              <a:gd name="connsiteX7" fmla="*/ 4284309 w 5653780"/>
              <a:gd name="connsiteY7" fmla="*/ 0 h 4066673"/>
              <a:gd name="connsiteX8" fmla="*/ 4969044 w 5653780"/>
              <a:gd name="connsiteY8" fmla="*/ 0 h 4066673"/>
              <a:gd name="connsiteX9" fmla="*/ 5653780 w 5653780"/>
              <a:gd name="connsiteY9" fmla="*/ 0 h 4066673"/>
              <a:gd name="connsiteX10" fmla="*/ 5653780 w 5653780"/>
              <a:gd name="connsiteY10" fmla="*/ 596445 h 4066673"/>
              <a:gd name="connsiteX11" fmla="*/ 5653780 w 5653780"/>
              <a:gd name="connsiteY11" fmla="*/ 1192891 h 4066673"/>
              <a:gd name="connsiteX12" fmla="*/ 5653780 w 5653780"/>
              <a:gd name="connsiteY12" fmla="*/ 1952003 h 4066673"/>
              <a:gd name="connsiteX13" fmla="*/ 5653780 w 5653780"/>
              <a:gd name="connsiteY13" fmla="*/ 2711115 h 4066673"/>
              <a:gd name="connsiteX14" fmla="*/ 5653780 w 5653780"/>
              <a:gd name="connsiteY14" fmla="*/ 3307561 h 4066673"/>
              <a:gd name="connsiteX15" fmla="*/ 5653780 w 5653780"/>
              <a:gd name="connsiteY15" fmla="*/ 4066673 h 4066673"/>
              <a:gd name="connsiteX16" fmla="*/ 5195196 w 5653780"/>
              <a:gd name="connsiteY16" fmla="*/ 4066673 h 4066673"/>
              <a:gd name="connsiteX17" fmla="*/ 4566998 w 5653780"/>
              <a:gd name="connsiteY17" fmla="*/ 4066673 h 4066673"/>
              <a:gd name="connsiteX18" fmla="*/ 3938800 w 5653780"/>
              <a:gd name="connsiteY18" fmla="*/ 4066673 h 4066673"/>
              <a:gd name="connsiteX19" fmla="*/ 3367140 w 5653780"/>
              <a:gd name="connsiteY19" fmla="*/ 4066673 h 4066673"/>
              <a:gd name="connsiteX20" fmla="*/ 2795480 w 5653780"/>
              <a:gd name="connsiteY20" fmla="*/ 4066673 h 4066673"/>
              <a:gd name="connsiteX21" fmla="*/ 2223820 w 5653780"/>
              <a:gd name="connsiteY21" fmla="*/ 4066673 h 4066673"/>
              <a:gd name="connsiteX22" fmla="*/ 1708698 w 5653780"/>
              <a:gd name="connsiteY22" fmla="*/ 4066673 h 4066673"/>
              <a:gd name="connsiteX23" fmla="*/ 967425 w 5653780"/>
              <a:gd name="connsiteY23" fmla="*/ 4066673 h 4066673"/>
              <a:gd name="connsiteX24" fmla="*/ 0 w 5653780"/>
              <a:gd name="connsiteY24" fmla="*/ 4066673 h 4066673"/>
              <a:gd name="connsiteX25" fmla="*/ 0 w 5653780"/>
              <a:gd name="connsiteY25" fmla="*/ 3510894 h 4066673"/>
              <a:gd name="connsiteX26" fmla="*/ 0 w 5653780"/>
              <a:gd name="connsiteY26" fmla="*/ 2792449 h 4066673"/>
              <a:gd name="connsiteX27" fmla="*/ 0 w 5653780"/>
              <a:gd name="connsiteY27" fmla="*/ 2114670 h 4066673"/>
              <a:gd name="connsiteX28" fmla="*/ 0 w 5653780"/>
              <a:gd name="connsiteY28" fmla="*/ 1396224 h 4066673"/>
              <a:gd name="connsiteX29" fmla="*/ 0 w 5653780"/>
              <a:gd name="connsiteY29" fmla="*/ 799779 h 4066673"/>
              <a:gd name="connsiteX30" fmla="*/ 0 w 5653780"/>
              <a:gd name="connsiteY30" fmla="*/ 0 h 406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53780" h="4066673" fill="none" extrusionOk="0">
                <a:moveTo>
                  <a:pt x="0" y="0"/>
                </a:moveTo>
                <a:cubicBezTo>
                  <a:pt x="307929" y="6565"/>
                  <a:pt x="473185" y="8390"/>
                  <a:pt x="684736" y="0"/>
                </a:cubicBezTo>
                <a:cubicBezTo>
                  <a:pt x="896287" y="-8390"/>
                  <a:pt x="1099626" y="-24268"/>
                  <a:pt x="1426009" y="0"/>
                </a:cubicBezTo>
                <a:cubicBezTo>
                  <a:pt x="1752392" y="24268"/>
                  <a:pt x="1735663" y="-8983"/>
                  <a:pt x="1884593" y="0"/>
                </a:cubicBezTo>
                <a:cubicBezTo>
                  <a:pt x="2033523" y="8983"/>
                  <a:pt x="2209204" y="4670"/>
                  <a:pt x="2512791" y="0"/>
                </a:cubicBezTo>
                <a:cubicBezTo>
                  <a:pt x="2816378" y="-4670"/>
                  <a:pt x="2896916" y="521"/>
                  <a:pt x="3027913" y="0"/>
                </a:cubicBezTo>
                <a:cubicBezTo>
                  <a:pt x="3158910" y="-521"/>
                  <a:pt x="3414425" y="4744"/>
                  <a:pt x="3543035" y="0"/>
                </a:cubicBezTo>
                <a:cubicBezTo>
                  <a:pt x="3671645" y="-4744"/>
                  <a:pt x="3950608" y="-15488"/>
                  <a:pt x="4284309" y="0"/>
                </a:cubicBezTo>
                <a:cubicBezTo>
                  <a:pt x="4618010" y="15488"/>
                  <a:pt x="4788258" y="4280"/>
                  <a:pt x="4969044" y="0"/>
                </a:cubicBezTo>
                <a:cubicBezTo>
                  <a:pt x="5149830" y="-4280"/>
                  <a:pt x="5391622" y="-20129"/>
                  <a:pt x="5653780" y="0"/>
                </a:cubicBezTo>
                <a:cubicBezTo>
                  <a:pt x="5656140" y="275999"/>
                  <a:pt x="5642856" y="442580"/>
                  <a:pt x="5653780" y="596445"/>
                </a:cubicBezTo>
                <a:cubicBezTo>
                  <a:pt x="5664704" y="750310"/>
                  <a:pt x="5667439" y="1036657"/>
                  <a:pt x="5653780" y="1192891"/>
                </a:cubicBezTo>
                <a:cubicBezTo>
                  <a:pt x="5640121" y="1349125"/>
                  <a:pt x="5643912" y="1632224"/>
                  <a:pt x="5653780" y="1952003"/>
                </a:cubicBezTo>
                <a:cubicBezTo>
                  <a:pt x="5663648" y="2271782"/>
                  <a:pt x="5654311" y="2461339"/>
                  <a:pt x="5653780" y="2711115"/>
                </a:cubicBezTo>
                <a:cubicBezTo>
                  <a:pt x="5653249" y="2960891"/>
                  <a:pt x="5679299" y="3011404"/>
                  <a:pt x="5653780" y="3307561"/>
                </a:cubicBezTo>
                <a:cubicBezTo>
                  <a:pt x="5628261" y="3603718"/>
                  <a:pt x="5643891" y="3757706"/>
                  <a:pt x="5653780" y="4066673"/>
                </a:cubicBezTo>
                <a:cubicBezTo>
                  <a:pt x="5426798" y="4061700"/>
                  <a:pt x="5289875" y="4066260"/>
                  <a:pt x="5195196" y="4066673"/>
                </a:cubicBezTo>
                <a:cubicBezTo>
                  <a:pt x="5100517" y="4067086"/>
                  <a:pt x="4748821" y="4080174"/>
                  <a:pt x="4566998" y="4066673"/>
                </a:cubicBezTo>
                <a:cubicBezTo>
                  <a:pt x="4385175" y="4053172"/>
                  <a:pt x="4154902" y="4076566"/>
                  <a:pt x="3938800" y="4066673"/>
                </a:cubicBezTo>
                <a:cubicBezTo>
                  <a:pt x="3722698" y="4056780"/>
                  <a:pt x="3511654" y="4084445"/>
                  <a:pt x="3367140" y="4066673"/>
                </a:cubicBezTo>
                <a:cubicBezTo>
                  <a:pt x="3222626" y="4048901"/>
                  <a:pt x="3038158" y="4048444"/>
                  <a:pt x="2795480" y="4066673"/>
                </a:cubicBezTo>
                <a:cubicBezTo>
                  <a:pt x="2552802" y="4084902"/>
                  <a:pt x="2432801" y="4083752"/>
                  <a:pt x="2223820" y="4066673"/>
                </a:cubicBezTo>
                <a:cubicBezTo>
                  <a:pt x="2014839" y="4049594"/>
                  <a:pt x="1820283" y="4041018"/>
                  <a:pt x="1708698" y="4066673"/>
                </a:cubicBezTo>
                <a:cubicBezTo>
                  <a:pt x="1597113" y="4092328"/>
                  <a:pt x="1148937" y="4098730"/>
                  <a:pt x="967425" y="4066673"/>
                </a:cubicBezTo>
                <a:cubicBezTo>
                  <a:pt x="785913" y="4034616"/>
                  <a:pt x="227506" y="4090698"/>
                  <a:pt x="0" y="4066673"/>
                </a:cubicBezTo>
                <a:cubicBezTo>
                  <a:pt x="-18528" y="3834085"/>
                  <a:pt x="10064" y="3647288"/>
                  <a:pt x="0" y="3510894"/>
                </a:cubicBezTo>
                <a:cubicBezTo>
                  <a:pt x="-10064" y="3374500"/>
                  <a:pt x="22111" y="3083241"/>
                  <a:pt x="0" y="2792449"/>
                </a:cubicBezTo>
                <a:cubicBezTo>
                  <a:pt x="-22111" y="2501658"/>
                  <a:pt x="6088" y="2259364"/>
                  <a:pt x="0" y="2114670"/>
                </a:cubicBezTo>
                <a:cubicBezTo>
                  <a:pt x="-6088" y="1969976"/>
                  <a:pt x="-21526" y="1643545"/>
                  <a:pt x="0" y="1396224"/>
                </a:cubicBezTo>
                <a:cubicBezTo>
                  <a:pt x="21526" y="1148903"/>
                  <a:pt x="-14093" y="1000645"/>
                  <a:pt x="0" y="799779"/>
                </a:cubicBezTo>
                <a:cubicBezTo>
                  <a:pt x="14093" y="598913"/>
                  <a:pt x="11810" y="340816"/>
                  <a:pt x="0" y="0"/>
                </a:cubicBezTo>
                <a:close/>
              </a:path>
              <a:path w="5653780" h="4066673" stroke="0" extrusionOk="0">
                <a:moveTo>
                  <a:pt x="0" y="0"/>
                </a:moveTo>
                <a:cubicBezTo>
                  <a:pt x="337918" y="19145"/>
                  <a:pt x="504089" y="-29292"/>
                  <a:pt x="684736" y="0"/>
                </a:cubicBezTo>
                <a:cubicBezTo>
                  <a:pt x="865383" y="29292"/>
                  <a:pt x="1054811" y="8820"/>
                  <a:pt x="1369471" y="0"/>
                </a:cubicBezTo>
                <a:cubicBezTo>
                  <a:pt x="1684131" y="-8820"/>
                  <a:pt x="1820640" y="8322"/>
                  <a:pt x="1997669" y="0"/>
                </a:cubicBezTo>
                <a:cubicBezTo>
                  <a:pt x="2174698" y="-8322"/>
                  <a:pt x="2278525" y="-19422"/>
                  <a:pt x="2512791" y="0"/>
                </a:cubicBezTo>
                <a:cubicBezTo>
                  <a:pt x="2747057" y="19422"/>
                  <a:pt x="2985845" y="16773"/>
                  <a:pt x="3197527" y="0"/>
                </a:cubicBezTo>
                <a:cubicBezTo>
                  <a:pt x="3409209" y="-16773"/>
                  <a:pt x="3626568" y="2644"/>
                  <a:pt x="3938800" y="0"/>
                </a:cubicBezTo>
                <a:cubicBezTo>
                  <a:pt x="4251032" y="-2644"/>
                  <a:pt x="4373145" y="4001"/>
                  <a:pt x="4566998" y="0"/>
                </a:cubicBezTo>
                <a:cubicBezTo>
                  <a:pt x="4760851" y="-4001"/>
                  <a:pt x="5282483" y="27159"/>
                  <a:pt x="5653780" y="0"/>
                </a:cubicBezTo>
                <a:cubicBezTo>
                  <a:pt x="5643817" y="343811"/>
                  <a:pt x="5634752" y="570420"/>
                  <a:pt x="5653780" y="718446"/>
                </a:cubicBezTo>
                <a:cubicBezTo>
                  <a:pt x="5672808" y="866472"/>
                  <a:pt x="5669908" y="1103414"/>
                  <a:pt x="5653780" y="1355558"/>
                </a:cubicBezTo>
                <a:cubicBezTo>
                  <a:pt x="5637652" y="1607702"/>
                  <a:pt x="5634460" y="1857656"/>
                  <a:pt x="5653780" y="2074003"/>
                </a:cubicBezTo>
                <a:cubicBezTo>
                  <a:pt x="5673100" y="2290350"/>
                  <a:pt x="5643202" y="2428605"/>
                  <a:pt x="5653780" y="2711115"/>
                </a:cubicBezTo>
                <a:cubicBezTo>
                  <a:pt x="5664358" y="2993625"/>
                  <a:pt x="5683115" y="3046929"/>
                  <a:pt x="5653780" y="3348227"/>
                </a:cubicBezTo>
                <a:cubicBezTo>
                  <a:pt x="5624445" y="3649525"/>
                  <a:pt x="5684969" y="3904270"/>
                  <a:pt x="5653780" y="4066673"/>
                </a:cubicBezTo>
                <a:cubicBezTo>
                  <a:pt x="5543691" y="4087339"/>
                  <a:pt x="5255752" y="4067817"/>
                  <a:pt x="5138658" y="4066673"/>
                </a:cubicBezTo>
                <a:cubicBezTo>
                  <a:pt x="5021564" y="4065529"/>
                  <a:pt x="4804631" y="4056011"/>
                  <a:pt x="4680073" y="4066673"/>
                </a:cubicBezTo>
                <a:cubicBezTo>
                  <a:pt x="4555515" y="4077335"/>
                  <a:pt x="4301318" y="4047968"/>
                  <a:pt x="4164951" y="4066673"/>
                </a:cubicBezTo>
                <a:cubicBezTo>
                  <a:pt x="4028584" y="4085378"/>
                  <a:pt x="3750443" y="4039420"/>
                  <a:pt x="3593291" y="4066673"/>
                </a:cubicBezTo>
                <a:cubicBezTo>
                  <a:pt x="3436139" y="4093926"/>
                  <a:pt x="3103585" y="4089375"/>
                  <a:pt x="2852018" y="4066673"/>
                </a:cubicBezTo>
                <a:cubicBezTo>
                  <a:pt x="2600451" y="4043971"/>
                  <a:pt x="2533159" y="4073601"/>
                  <a:pt x="2223820" y="4066673"/>
                </a:cubicBezTo>
                <a:cubicBezTo>
                  <a:pt x="1914481" y="4059745"/>
                  <a:pt x="1886432" y="4082858"/>
                  <a:pt x="1708698" y="4066673"/>
                </a:cubicBezTo>
                <a:cubicBezTo>
                  <a:pt x="1530964" y="4050488"/>
                  <a:pt x="1459532" y="4052840"/>
                  <a:pt x="1250114" y="4066673"/>
                </a:cubicBezTo>
                <a:cubicBezTo>
                  <a:pt x="1040696" y="4080506"/>
                  <a:pt x="838417" y="4062693"/>
                  <a:pt x="678454" y="4066673"/>
                </a:cubicBezTo>
                <a:cubicBezTo>
                  <a:pt x="518491" y="4070653"/>
                  <a:pt x="271243" y="4038765"/>
                  <a:pt x="0" y="4066673"/>
                </a:cubicBezTo>
                <a:cubicBezTo>
                  <a:pt x="17450" y="3779676"/>
                  <a:pt x="37850" y="3562672"/>
                  <a:pt x="0" y="3307561"/>
                </a:cubicBezTo>
                <a:cubicBezTo>
                  <a:pt x="-37850" y="3052450"/>
                  <a:pt x="-10401" y="2801999"/>
                  <a:pt x="0" y="2589115"/>
                </a:cubicBezTo>
                <a:cubicBezTo>
                  <a:pt x="10401" y="2376231"/>
                  <a:pt x="-3522" y="2221493"/>
                  <a:pt x="0" y="1911336"/>
                </a:cubicBezTo>
                <a:cubicBezTo>
                  <a:pt x="3522" y="1601179"/>
                  <a:pt x="-17441" y="1578444"/>
                  <a:pt x="0" y="1355558"/>
                </a:cubicBezTo>
                <a:cubicBezTo>
                  <a:pt x="17441" y="1132672"/>
                  <a:pt x="-16946" y="941015"/>
                  <a:pt x="0" y="637112"/>
                </a:cubicBezTo>
                <a:cubicBezTo>
                  <a:pt x="16946" y="333209"/>
                  <a:pt x="-27531" y="3141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6803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977CEB9A-24EE-C17F-D0D1-17CAAA1F6DA7}"/>
              </a:ext>
            </a:extLst>
          </p:cNvPr>
          <p:cNvSpPr/>
          <p:nvPr/>
        </p:nvSpPr>
        <p:spPr>
          <a:xfrm>
            <a:off x="1998127" y="391508"/>
            <a:ext cx="3532113" cy="573715"/>
          </a:xfrm>
          <a:custGeom>
            <a:avLst/>
            <a:gdLst>
              <a:gd name="connsiteX0" fmla="*/ 106947 w 3572042"/>
              <a:gd name="connsiteY0" fmla="*/ 0 h 607635"/>
              <a:gd name="connsiteX1" fmla="*/ 46789 w 3572042"/>
              <a:gd name="connsiteY1" fmla="*/ 505326 h 607635"/>
              <a:gd name="connsiteX2" fmla="*/ 708526 w 3572042"/>
              <a:gd name="connsiteY2" fmla="*/ 601579 h 607635"/>
              <a:gd name="connsiteX3" fmla="*/ 3572042 w 3572042"/>
              <a:gd name="connsiteY3" fmla="*/ 589547 h 6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042" h="607635">
                <a:moveTo>
                  <a:pt x="106947" y="0"/>
                </a:moveTo>
                <a:cubicBezTo>
                  <a:pt x="26736" y="202531"/>
                  <a:pt x="-53474" y="405063"/>
                  <a:pt x="46789" y="505326"/>
                </a:cubicBezTo>
                <a:cubicBezTo>
                  <a:pt x="147052" y="605589"/>
                  <a:pt x="120984" y="587542"/>
                  <a:pt x="708526" y="601579"/>
                </a:cubicBezTo>
                <a:cubicBezTo>
                  <a:pt x="1296068" y="615616"/>
                  <a:pt x="2434055" y="602581"/>
                  <a:pt x="3572042" y="58954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E927BE1-1A01-11E2-48A0-50597EF7DE8A}"/>
              </a:ext>
            </a:extLst>
          </p:cNvPr>
          <p:cNvSpPr txBox="1"/>
          <p:nvPr/>
        </p:nvSpPr>
        <p:spPr>
          <a:xfrm>
            <a:off x="2084167" y="366462"/>
            <a:ext cx="3778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Sauf qu'au bout du 15ème appel, Batman en a ras le bol et décide de "ghoster" Robin.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26AC2BF-516B-5E68-9763-52E136A90BB8}"/>
              </a:ext>
            </a:extLst>
          </p:cNvPr>
          <p:cNvSpPr txBox="1"/>
          <p:nvPr/>
        </p:nvSpPr>
        <p:spPr>
          <a:xfrm>
            <a:off x="6598393" y="746945"/>
            <a:ext cx="18556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Bah c'est nul le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private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endpoint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. Comment je fais maintenant ?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3D47468-E789-1D5F-06BE-80AAF35623A8}"/>
              </a:ext>
            </a:extLst>
          </p:cNvPr>
          <p:cNvSpPr txBox="1"/>
          <p:nvPr/>
        </p:nvSpPr>
        <p:spPr>
          <a:xfrm>
            <a:off x="9243470" y="703637"/>
            <a:ext cx="21512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Ce n'est pas "nul". Ce n'est juste pas le bon moyen. Il te faut une autre solution.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6EAC3-DDA7-AA78-DCF2-2C045B304854}"/>
              </a:ext>
            </a:extLst>
          </p:cNvPr>
          <p:cNvSpPr/>
          <p:nvPr/>
        </p:nvSpPr>
        <p:spPr>
          <a:xfrm>
            <a:off x="1666875" y="3429000"/>
            <a:ext cx="1809750" cy="535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4CB63CA4-B7A3-EBE8-3A4E-9C4B5C9D8414}"/>
              </a:ext>
            </a:extLst>
          </p:cNvPr>
          <p:cNvSpPr/>
          <p:nvPr/>
        </p:nvSpPr>
        <p:spPr>
          <a:xfrm rot="10800000" flipH="1">
            <a:off x="1242990" y="3410429"/>
            <a:ext cx="4332717" cy="917042"/>
          </a:xfrm>
          <a:custGeom>
            <a:avLst/>
            <a:gdLst>
              <a:gd name="connsiteX0" fmla="*/ 106947 w 3572042"/>
              <a:gd name="connsiteY0" fmla="*/ 0 h 607635"/>
              <a:gd name="connsiteX1" fmla="*/ 46789 w 3572042"/>
              <a:gd name="connsiteY1" fmla="*/ 505326 h 607635"/>
              <a:gd name="connsiteX2" fmla="*/ 708526 w 3572042"/>
              <a:gd name="connsiteY2" fmla="*/ 601579 h 607635"/>
              <a:gd name="connsiteX3" fmla="*/ 3572042 w 3572042"/>
              <a:gd name="connsiteY3" fmla="*/ 589547 h 6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042" h="607635">
                <a:moveTo>
                  <a:pt x="106947" y="0"/>
                </a:moveTo>
                <a:cubicBezTo>
                  <a:pt x="26736" y="202531"/>
                  <a:pt x="-53474" y="405063"/>
                  <a:pt x="46789" y="505326"/>
                </a:cubicBezTo>
                <a:cubicBezTo>
                  <a:pt x="147052" y="605589"/>
                  <a:pt x="120984" y="587542"/>
                  <a:pt x="708526" y="601579"/>
                </a:cubicBezTo>
                <a:cubicBezTo>
                  <a:pt x="1296068" y="615616"/>
                  <a:pt x="2434055" y="602581"/>
                  <a:pt x="3572042" y="589547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8FA444A-8FBC-9E39-ACEA-C26E2073F82C}"/>
              </a:ext>
            </a:extLst>
          </p:cNvPr>
          <p:cNvSpPr txBox="1"/>
          <p:nvPr/>
        </p:nvSpPr>
        <p:spPr>
          <a:xfrm>
            <a:off x="1416273" y="3499618"/>
            <a:ext cx="44124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C'est pareil dans ton cas. Le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private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endpoint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 c'est comme le téléphone de Robin avec Batman. Batman peut l'appeler, mais Robin ne peux pas.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E937FD-BDAC-9139-5B9F-27C78D36BFAA}"/>
              </a:ext>
            </a:extLst>
          </p:cNvPr>
          <p:cNvSpPr txBox="1"/>
          <p:nvPr/>
        </p:nvSpPr>
        <p:spPr>
          <a:xfrm>
            <a:off x="3394741" y="1309299"/>
            <a:ext cx="21321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Encore lui ! </a:t>
            </a:r>
          </a:p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Mais c'est pas possible.</a:t>
            </a:r>
          </a:p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Je ne vais pas réussir à prendre mon bain tranquille. </a:t>
            </a:r>
          </a:p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Ça va bien, je bloque son numéro.</a:t>
            </a:r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DC12AF-A279-42E6-8463-213E3552D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" t="42451" r="85965" b="38956"/>
          <a:stretch/>
        </p:blipFill>
        <p:spPr>
          <a:xfrm>
            <a:off x="7084855" y="1657744"/>
            <a:ext cx="3566151" cy="2671658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821A85AB-245E-F501-1AEF-C33C0D644A9F}"/>
              </a:ext>
            </a:extLst>
          </p:cNvPr>
          <p:cNvSpPr/>
          <p:nvPr/>
        </p:nvSpPr>
        <p:spPr>
          <a:xfrm>
            <a:off x="6463621" y="928360"/>
            <a:ext cx="1861565" cy="871465"/>
          </a:xfrm>
          <a:custGeom>
            <a:avLst/>
            <a:gdLst>
              <a:gd name="connsiteX0" fmla="*/ 1842761 w 1861565"/>
              <a:gd name="connsiteY0" fmla="*/ 0 h 871465"/>
              <a:gd name="connsiteX1" fmla="*/ 1786919 w 1861565"/>
              <a:gd name="connsiteY1" fmla="*/ 565393 h 871465"/>
              <a:gd name="connsiteX2" fmla="*/ 1242468 w 1861565"/>
              <a:gd name="connsiteY2" fmla="*/ 844599 h 871465"/>
              <a:gd name="connsiteX3" fmla="*/ 0 w 1861565"/>
              <a:gd name="connsiteY3" fmla="*/ 844599 h 871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1565" h="871465">
                <a:moveTo>
                  <a:pt x="1842761" y="0"/>
                </a:moveTo>
                <a:cubicBezTo>
                  <a:pt x="1864864" y="212313"/>
                  <a:pt x="1886968" y="424627"/>
                  <a:pt x="1786919" y="565393"/>
                </a:cubicBezTo>
                <a:cubicBezTo>
                  <a:pt x="1686870" y="706159"/>
                  <a:pt x="1540288" y="798065"/>
                  <a:pt x="1242468" y="844599"/>
                </a:cubicBezTo>
                <a:cubicBezTo>
                  <a:pt x="944648" y="891133"/>
                  <a:pt x="472324" y="867866"/>
                  <a:pt x="0" y="844599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D95763B0-482E-36A3-BC48-F07D912DCF7A}"/>
              </a:ext>
            </a:extLst>
          </p:cNvPr>
          <p:cNvSpPr/>
          <p:nvPr/>
        </p:nvSpPr>
        <p:spPr>
          <a:xfrm>
            <a:off x="9277990" y="802718"/>
            <a:ext cx="2323024" cy="935721"/>
          </a:xfrm>
          <a:custGeom>
            <a:avLst/>
            <a:gdLst>
              <a:gd name="connsiteX0" fmla="*/ 12593 w 2323024"/>
              <a:gd name="connsiteY0" fmla="*/ 0 h 935721"/>
              <a:gd name="connsiteX1" fmla="*/ 54474 w 2323024"/>
              <a:gd name="connsiteY1" fmla="*/ 593313 h 935721"/>
              <a:gd name="connsiteX2" fmla="*/ 445363 w 2323024"/>
              <a:gd name="connsiteY2" fmla="*/ 844598 h 935721"/>
              <a:gd name="connsiteX3" fmla="*/ 1262041 w 2323024"/>
              <a:gd name="connsiteY3" fmla="*/ 935340 h 935721"/>
              <a:gd name="connsiteX4" fmla="*/ 2323024 w 2323024"/>
              <a:gd name="connsiteY4" fmla="*/ 816677 h 93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3024" h="935721">
                <a:moveTo>
                  <a:pt x="12593" y="0"/>
                </a:moveTo>
                <a:cubicBezTo>
                  <a:pt x="-2531" y="226273"/>
                  <a:pt x="-17654" y="452547"/>
                  <a:pt x="54474" y="593313"/>
                </a:cubicBezTo>
                <a:cubicBezTo>
                  <a:pt x="126602" y="734079"/>
                  <a:pt x="244102" y="787594"/>
                  <a:pt x="445363" y="844598"/>
                </a:cubicBezTo>
                <a:cubicBezTo>
                  <a:pt x="646624" y="901602"/>
                  <a:pt x="949098" y="939993"/>
                  <a:pt x="1262041" y="935340"/>
                </a:cubicBezTo>
                <a:cubicBezTo>
                  <a:pt x="1574984" y="930687"/>
                  <a:pt x="2323024" y="816677"/>
                  <a:pt x="2323024" y="816677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6F88622B-D5F3-EC26-0280-48FCAB4BF151}"/>
              </a:ext>
            </a:extLst>
          </p:cNvPr>
          <p:cNvSpPr/>
          <p:nvPr/>
        </p:nvSpPr>
        <p:spPr>
          <a:xfrm>
            <a:off x="8194699" y="1717118"/>
            <a:ext cx="198780" cy="698015"/>
          </a:xfrm>
          <a:custGeom>
            <a:avLst/>
            <a:gdLst>
              <a:gd name="connsiteX0" fmla="*/ 104703 w 198780"/>
              <a:gd name="connsiteY0" fmla="*/ 698015 h 698015"/>
              <a:gd name="connsiteX1" fmla="*/ 195445 w 198780"/>
              <a:gd name="connsiteY1" fmla="*/ 342027 h 698015"/>
              <a:gd name="connsiteX2" fmla="*/ 0 w 198780"/>
              <a:gd name="connsiteY2" fmla="*/ 0 h 69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780" h="698015">
                <a:moveTo>
                  <a:pt x="104703" y="698015"/>
                </a:moveTo>
                <a:cubicBezTo>
                  <a:pt x="158799" y="578189"/>
                  <a:pt x="212895" y="458363"/>
                  <a:pt x="195445" y="342027"/>
                </a:cubicBezTo>
                <a:cubicBezTo>
                  <a:pt x="177995" y="225691"/>
                  <a:pt x="88997" y="112845"/>
                  <a:pt x="0" y="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617DC95-7BEC-8A10-7A86-6F7CEC8C7800}"/>
              </a:ext>
            </a:extLst>
          </p:cNvPr>
          <p:cNvSpPr/>
          <p:nvPr/>
        </p:nvSpPr>
        <p:spPr>
          <a:xfrm>
            <a:off x="9135660" y="1591475"/>
            <a:ext cx="224725" cy="830638"/>
          </a:xfrm>
          <a:custGeom>
            <a:avLst/>
            <a:gdLst>
              <a:gd name="connsiteX0" fmla="*/ 147943 w 224725"/>
              <a:gd name="connsiteY0" fmla="*/ 830638 h 830638"/>
              <a:gd name="connsiteX1" fmla="*/ 1360 w 224725"/>
              <a:gd name="connsiteY1" fmla="*/ 502571 h 830638"/>
              <a:gd name="connsiteX2" fmla="*/ 224725 w 224725"/>
              <a:gd name="connsiteY2" fmla="*/ 0 h 83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725" h="830638">
                <a:moveTo>
                  <a:pt x="147943" y="830638"/>
                </a:moveTo>
                <a:cubicBezTo>
                  <a:pt x="68253" y="735824"/>
                  <a:pt x="-11437" y="641011"/>
                  <a:pt x="1360" y="502571"/>
                </a:cubicBezTo>
                <a:cubicBezTo>
                  <a:pt x="14157" y="364131"/>
                  <a:pt x="119441" y="182065"/>
                  <a:pt x="224725" y="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226F050-5857-9CB2-A7B7-9C95C1D3324A}"/>
              </a:ext>
            </a:extLst>
          </p:cNvPr>
          <p:cNvSpPr/>
          <p:nvPr/>
        </p:nvSpPr>
        <p:spPr>
          <a:xfrm>
            <a:off x="3265861" y="1341976"/>
            <a:ext cx="180665" cy="180665"/>
          </a:xfrm>
          <a:custGeom>
            <a:avLst/>
            <a:gdLst>
              <a:gd name="connsiteX0" fmla="*/ 0 w 180665"/>
              <a:gd name="connsiteY0" fmla="*/ 90333 h 180665"/>
              <a:gd name="connsiteX1" fmla="*/ 90333 w 180665"/>
              <a:gd name="connsiteY1" fmla="*/ 0 h 180665"/>
              <a:gd name="connsiteX2" fmla="*/ 180666 w 180665"/>
              <a:gd name="connsiteY2" fmla="*/ 90333 h 180665"/>
              <a:gd name="connsiteX3" fmla="*/ 90333 w 180665"/>
              <a:gd name="connsiteY3" fmla="*/ 180666 h 180665"/>
              <a:gd name="connsiteX4" fmla="*/ 0 w 180665"/>
              <a:gd name="connsiteY4" fmla="*/ 90333 h 18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5" h="180665" fill="none" extrusionOk="0">
                <a:moveTo>
                  <a:pt x="0" y="90333"/>
                </a:moveTo>
                <a:cubicBezTo>
                  <a:pt x="-240" y="29669"/>
                  <a:pt x="45425" y="-4330"/>
                  <a:pt x="90333" y="0"/>
                </a:cubicBezTo>
                <a:cubicBezTo>
                  <a:pt x="142886" y="6299"/>
                  <a:pt x="186517" y="39510"/>
                  <a:pt x="180666" y="90333"/>
                </a:cubicBezTo>
                <a:cubicBezTo>
                  <a:pt x="175044" y="147526"/>
                  <a:pt x="141761" y="176463"/>
                  <a:pt x="90333" y="180666"/>
                </a:cubicBezTo>
                <a:cubicBezTo>
                  <a:pt x="47473" y="175259"/>
                  <a:pt x="-1177" y="152439"/>
                  <a:pt x="0" y="90333"/>
                </a:cubicBezTo>
                <a:close/>
              </a:path>
              <a:path w="180665" h="180665" stroke="0" extrusionOk="0">
                <a:moveTo>
                  <a:pt x="0" y="90333"/>
                </a:moveTo>
                <a:cubicBezTo>
                  <a:pt x="10627" y="40098"/>
                  <a:pt x="32402" y="-9311"/>
                  <a:pt x="90333" y="0"/>
                </a:cubicBezTo>
                <a:cubicBezTo>
                  <a:pt x="145012" y="-424"/>
                  <a:pt x="176570" y="43662"/>
                  <a:pt x="180666" y="90333"/>
                </a:cubicBezTo>
                <a:cubicBezTo>
                  <a:pt x="175655" y="138555"/>
                  <a:pt x="129654" y="185851"/>
                  <a:pt x="90333" y="180666"/>
                </a:cubicBezTo>
                <a:cubicBezTo>
                  <a:pt x="39596" y="184553"/>
                  <a:pt x="-5052" y="136912"/>
                  <a:pt x="0" y="90333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0004075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244F7DB-1FFF-8628-7214-64219A26EB36}"/>
              </a:ext>
            </a:extLst>
          </p:cNvPr>
          <p:cNvSpPr/>
          <p:nvPr/>
        </p:nvSpPr>
        <p:spPr>
          <a:xfrm>
            <a:off x="2766556" y="1348518"/>
            <a:ext cx="96796" cy="96796"/>
          </a:xfrm>
          <a:custGeom>
            <a:avLst/>
            <a:gdLst>
              <a:gd name="connsiteX0" fmla="*/ 0 w 96796"/>
              <a:gd name="connsiteY0" fmla="*/ 48398 h 96796"/>
              <a:gd name="connsiteX1" fmla="*/ 48398 w 96796"/>
              <a:gd name="connsiteY1" fmla="*/ 0 h 96796"/>
              <a:gd name="connsiteX2" fmla="*/ 96796 w 96796"/>
              <a:gd name="connsiteY2" fmla="*/ 48398 h 96796"/>
              <a:gd name="connsiteX3" fmla="*/ 48398 w 96796"/>
              <a:gd name="connsiteY3" fmla="*/ 96796 h 96796"/>
              <a:gd name="connsiteX4" fmla="*/ 0 w 96796"/>
              <a:gd name="connsiteY4" fmla="*/ 48398 h 9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96" h="96796" fill="none" extrusionOk="0">
                <a:moveTo>
                  <a:pt x="0" y="48398"/>
                </a:moveTo>
                <a:cubicBezTo>
                  <a:pt x="940" y="22697"/>
                  <a:pt x="21195" y="-2005"/>
                  <a:pt x="48398" y="0"/>
                </a:cubicBezTo>
                <a:cubicBezTo>
                  <a:pt x="70813" y="3196"/>
                  <a:pt x="100509" y="16317"/>
                  <a:pt x="96796" y="48398"/>
                </a:cubicBezTo>
                <a:cubicBezTo>
                  <a:pt x="94127" y="71265"/>
                  <a:pt x="75650" y="92685"/>
                  <a:pt x="48398" y="96796"/>
                </a:cubicBezTo>
                <a:cubicBezTo>
                  <a:pt x="17290" y="94019"/>
                  <a:pt x="-758" y="73237"/>
                  <a:pt x="0" y="48398"/>
                </a:cubicBezTo>
                <a:close/>
              </a:path>
              <a:path w="96796" h="96796" stroke="0" extrusionOk="0">
                <a:moveTo>
                  <a:pt x="0" y="48398"/>
                </a:moveTo>
                <a:cubicBezTo>
                  <a:pt x="3610" y="20682"/>
                  <a:pt x="24167" y="829"/>
                  <a:pt x="48398" y="0"/>
                </a:cubicBezTo>
                <a:cubicBezTo>
                  <a:pt x="75512" y="4032"/>
                  <a:pt x="97080" y="17162"/>
                  <a:pt x="96796" y="48398"/>
                </a:cubicBezTo>
                <a:cubicBezTo>
                  <a:pt x="97678" y="74898"/>
                  <a:pt x="71598" y="93132"/>
                  <a:pt x="48398" y="96796"/>
                </a:cubicBezTo>
                <a:cubicBezTo>
                  <a:pt x="19293" y="95333"/>
                  <a:pt x="1610" y="75649"/>
                  <a:pt x="0" y="4839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60490165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7879EDF-56BD-FAEA-F67D-293AD240F706}"/>
              </a:ext>
            </a:extLst>
          </p:cNvPr>
          <p:cNvSpPr/>
          <p:nvPr/>
        </p:nvSpPr>
        <p:spPr>
          <a:xfrm>
            <a:off x="3000822" y="1302459"/>
            <a:ext cx="159331" cy="159331"/>
          </a:xfrm>
          <a:custGeom>
            <a:avLst/>
            <a:gdLst>
              <a:gd name="connsiteX0" fmla="*/ 0 w 159331"/>
              <a:gd name="connsiteY0" fmla="*/ 79666 h 159331"/>
              <a:gd name="connsiteX1" fmla="*/ 79666 w 159331"/>
              <a:gd name="connsiteY1" fmla="*/ 0 h 159331"/>
              <a:gd name="connsiteX2" fmla="*/ 159332 w 159331"/>
              <a:gd name="connsiteY2" fmla="*/ 79666 h 159331"/>
              <a:gd name="connsiteX3" fmla="*/ 79666 w 159331"/>
              <a:gd name="connsiteY3" fmla="*/ 159332 h 159331"/>
              <a:gd name="connsiteX4" fmla="*/ 0 w 159331"/>
              <a:gd name="connsiteY4" fmla="*/ 79666 h 15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31" h="159331" fill="none" extrusionOk="0">
                <a:moveTo>
                  <a:pt x="0" y="79666"/>
                </a:moveTo>
                <a:cubicBezTo>
                  <a:pt x="-31" y="34268"/>
                  <a:pt x="42250" y="-5721"/>
                  <a:pt x="79666" y="0"/>
                </a:cubicBezTo>
                <a:cubicBezTo>
                  <a:pt x="126093" y="5745"/>
                  <a:pt x="164391" y="34862"/>
                  <a:pt x="159332" y="79666"/>
                </a:cubicBezTo>
                <a:cubicBezTo>
                  <a:pt x="153457" y="131296"/>
                  <a:pt x="125139" y="155302"/>
                  <a:pt x="79666" y="159332"/>
                </a:cubicBezTo>
                <a:cubicBezTo>
                  <a:pt x="37001" y="158307"/>
                  <a:pt x="-511" y="128968"/>
                  <a:pt x="0" y="79666"/>
                </a:cubicBezTo>
                <a:close/>
              </a:path>
              <a:path w="159331" h="159331" stroke="0" extrusionOk="0">
                <a:moveTo>
                  <a:pt x="0" y="79666"/>
                </a:moveTo>
                <a:cubicBezTo>
                  <a:pt x="7112" y="35437"/>
                  <a:pt x="34336" y="-1543"/>
                  <a:pt x="79666" y="0"/>
                </a:cubicBezTo>
                <a:cubicBezTo>
                  <a:pt x="125604" y="-172"/>
                  <a:pt x="157613" y="37019"/>
                  <a:pt x="159332" y="79666"/>
                </a:cubicBezTo>
                <a:cubicBezTo>
                  <a:pt x="157674" y="123112"/>
                  <a:pt x="114395" y="163879"/>
                  <a:pt x="79666" y="159332"/>
                </a:cubicBezTo>
                <a:cubicBezTo>
                  <a:pt x="35003" y="162386"/>
                  <a:pt x="-6859" y="119169"/>
                  <a:pt x="0" y="7966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0004075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50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466D0C-6415-F887-5394-19A343D9E115}"/>
              </a:ext>
            </a:extLst>
          </p:cNvPr>
          <p:cNvSpPr/>
          <p:nvPr/>
        </p:nvSpPr>
        <p:spPr>
          <a:xfrm>
            <a:off x="170396" y="279374"/>
            <a:ext cx="5653780" cy="4066673"/>
          </a:xfrm>
          <a:custGeom>
            <a:avLst/>
            <a:gdLst>
              <a:gd name="connsiteX0" fmla="*/ 0 w 5653780"/>
              <a:gd name="connsiteY0" fmla="*/ 0 h 4066673"/>
              <a:gd name="connsiteX1" fmla="*/ 684736 w 5653780"/>
              <a:gd name="connsiteY1" fmla="*/ 0 h 4066673"/>
              <a:gd name="connsiteX2" fmla="*/ 1426009 w 5653780"/>
              <a:gd name="connsiteY2" fmla="*/ 0 h 4066673"/>
              <a:gd name="connsiteX3" fmla="*/ 1884593 w 5653780"/>
              <a:gd name="connsiteY3" fmla="*/ 0 h 4066673"/>
              <a:gd name="connsiteX4" fmla="*/ 2512791 w 5653780"/>
              <a:gd name="connsiteY4" fmla="*/ 0 h 4066673"/>
              <a:gd name="connsiteX5" fmla="*/ 3027913 w 5653780"/>
              <a:gd name="connsiteY5" fmla="*/ 0 h 4066673"/>
              <a:gd name="connsiteX6" fmla="*/ 3543035 w 5653780"/>
              <a:gd name="connsiteY6" fmla="*/ 0 h 4066673"/>
              <a:gd name="connsiteX7" fmla="*/ 4284309 w 5653780"/>
              <a:gd name="connsiteY7" fmla="*/ 0 h 4066673"/>
              <a:gd name="connsiteX8" fmla="*/ 4969044 w 5653780"/>
              <a:gd name="connsiteY8" fmla="*/ 0 h 4066673"/>
              <a:gd name="connsiteX9" fmla="*/ 5653780 w 5653780"/>
              <a:gd name="connsiteY9" fmla="*/ 0 h 4066673"/>
              <a:gd name="connsiteX10" fmla="*/ 5653780 w 5653780"/>
              <a:gd name="connsiteY10" fmla="*/ 596445 h 4066673"/>
              <a:gd name="connsiteX11" fmla="*/ 5653780 w 5653780"/>
              <a:gd name="connsiteY11" fmla="*/ 1192891 h 4066673"/>
              <a:gd name="connsiteX12" fmla="*/ 5653780 w 5653780"/>
              <a:gd name="connsiteY12" fmla="*/ 1952003 h 4066673"/>
              <a:gd name="connsiteX13" fmla="*/ 5653780 w 5653780"/>
              <a:gd name="connsiteY13" fmla="*/ 2711115 h 4066673"/>
              <a:gd name="connsiteX14" fmla="*/ 5653780 w 5653780"/>
              <a:gd name="connsiteY14" fmla="*/ 3307561 h 4066673"/>
              <a:gd name="connsiteX15" fmla="*/ 5653780 w 5653780"/>
              <a:gd name="connsiteY15" fmla="*/ 4066673 h 4066673"/>
              <a:gd name="connsiteX16" fmla="*/ 5195196 w 5653780"/>
              <a:gd name="connsiteY16" fmla="*/ 4066673 h 4066673"/>
              <a:gd name="connsiteX17" fmla="*/ 4566998 w 5653780"/>
              <a:gd name="connsiteY17" fmla="*/ 4066673 h 4066673"/>
              <a:gd name="connsiteX18" fmla="*/ 3938800 w 5653780"/>
              <a:gd name="connsiteY18" fmla="*/ 4066673 h 4066673"/>
              <a:gd name="connsiteX19" fmla="*/ 3367140 w 5653780"/>
              <a:gd name="connsiteY19" fmla="*/ 4066673 h 4066673"/>
              <a:gd name="connsiteX20" fmla="*/ 2795480 w 5653780"/>
              <a:gd name="connsiteY20" fmla="*/ 4066673 h 4066673"/>
              <a:gd name="connsiteX21" fmla="*/ 2223820 w 5653780"/>
              <a:gd name="connsiteY21" fmla="*/ 4066673 h 4066673"/>
              <a:gd name="connsiteX22" fmla="*/ 1708698 w 5653780"/>
              <a:gd name="connsiteY22" fmla="*/ 4066673 h 4066673"/>
              <a:gd name="connsiteX23" fmla="*/ 967425 w 5653780"/>
              <a:gd name="connsiteY23" fmla="*/ 4066673 h 4066673"/>
              <a:gd name="connsiteX24" fmla="*/ 0 w 5653780"/>
              <a:gd name="connsiteY24" fmla="*/ 4066673 h 4066673"/>
              <a:gd name="connsiteX25" fmla="*/ 0 w 5653780"/>
              <a:gd name="connsiteY25" fmla="*/ 3510894 h 4066673"/>
              <a:gd name="connsiteX26" fmla="*/ 0 w 5653780"/>
              <a:gd name="connsiteY26" fmla="*/ 2792449 h 4066673"/>
              <a:gd name="connsiteX27" fmla="*/ 0 w 5653780"/>
              <a:gd name="connsiteY27" fmla="*/ 2114670 h 4066673"/>
              <a:gd name="connsiteX28" fmla="*/ 0 w 5653780"/>
              <a:gd name="connsiteY28" fmla="*/ 1396224 h 4066673"/>
              <a:gd name="connsiteX29" fmla="*/ 0 w 5653780"/>
              <a:gd name="connsiteY29" fmla="*/ 799779 h 4066673"/>
              <a:gd name="connsiteX30" fmla="*/ 0 w 5653780"/>
              <a:gd name="connsiteY30" fmla="*/ 0 h 406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53780" h="4066673" fill="none" extrusionOk="0">
                <a:moveTo>
                  <a:pt x="0" y="0"/>
                </a:moveTo>
                <a:cubicBezTo>
                  <a:pt x="307929" y="6565"/>
                  <a:pt x="473185" y="8390"/>
                  <a:pt x="684736" y="0"/>
                </a:cubicBezTo>
                <a:cubicBezTo>
                  <a:pt x="896287" y="-8390"/>
                  <a:pt x="1099626" y="-24268"/>
                  <a:pt x="1426009" y="0"/>
                </a:cubicBezTo>
                <a:cubicBezTo>
                  <a:pt x="1752392" y="24268"/>
                  <a:pt x="1735663" y="-8983"/>
                  <a:pt x="1884593" y="0"/>
                </a:cubicBezTo>
                <a:cubicBezTo>
                  <a:pt x="2033523" y="8983"/>
                  <a:pt x="2209204" y="4670"/>
                  <a:pt x="2512791" y="0"/>
                </a:cubicBezTo>
                <a:cubicBezTo>
                  <a:pt x="2816378" y="-4670"/>
                  <a:pt x="2896916" y="521"/>
                  <a:pt x="3027913" y="0"/>
                </a:cubicBezTo>
                <a:cubicBezTo>
                  <a:pt x="3158910" y="-521"/>
                  <a:pt x="3414425" y="4744"/>
                  <a:pt x="3543035" y="0"/>
                </a:cubicBezTo>
                <a:cubicBezTo>
                  <a:pt x="3671645" y="-4744"/>
                  <a:pt x="3950608" y="-15488"/>
                  <a:pt x="4284309" y="0"/>
                </a:cubicBezTo>
                <a:cubicBezTo>
                  <a:pt x="4618010" y="15488"/>
                  <a:pt x="4788258" y="4280"/>
                  <a:pt x="4969044" y="0"/>
                </a:cubicBezTo>
                <a:cubicBezTo>
                  <a:pt x="5149830" y="-4280"/>
                  <a:pt x="5391622" y="-20129"/>
                  <a:pt x="5653780" y="0"/>
                </a:cubicBezTo>
                <a:cubicBezTo>
                  <a:pt x="5656140" y="275999"/>
                  <a:pt x="5642856" y="442580"/>
                  <a:pt x="5653780" y="596445"/>
                </a:cubicBezTo>
                <a:cubicBezTo>
                  <a:pt x="5664704" y="750310"/>
                  <a:pt x="5667439" y="1036657"/>
                  <a:pt x="5653780" y="1192891"/>
                </a:cubicBezTo>
                <a:cubicBezTo>
                  <a:pt x="5640121" y="1349125"/>
                  <a:pt x="5643912" y="1632224"/>
                  <a:pt x="5653780" y="1952003"/>
                </a:cubicBezTo>
                <a:cubicBezTo>
                  <a:pt x="5663648" y="2271782"/>
                  <a:pt x="5654311" y="2461339"/>
                  <a:pt x="5653780" y="2711115"/>
                </a:cubicBezTo>
                <a:cubicBezTo>
                  <a:pt x="5653249" y="2960891"/>
                  <a:pt x="5679299" y="3011404"/>
                  <a:pt x="5653780" y="3307561"/>
                </a:cubicBezTo>
                <a:cubicBezTo>
                  <a:pt x="5628261" y="3603718"/>
                  <a:pt x="5643891" y="3757706"/>
                  <a:pt x="5653780" y="4066673"/>
                </a:cubicBezTo>
                <a:cubicBezTo>
                  <a:pt x="5426798" y="4061700"/>
                  <a:pt x="5289875" y="4066260"/>
                  <a:pt x="5195196" y="4066673"/>
                </a:cubicBezTo>
                <a:cubicBezTo>
                  <a:pt x="5100517" y="4067086"/>
                  <a:pt x="4748821" y="4080174"/>
                  <a:pt x="4566998" y="4066673"/>
                </a:cubicBezTo>
                <a:cubicBezTo>
                  <a:pt x="4385175" y="4053172"/>
                  <a:pt x="4154902" y="4076566"/>
                  <a:pt x="3938800" y="4066673"/>
                </a:cubicBezTo>
                <a:cubicBezTo>
                  <a:pt x="3722698" y="4056780"/>
                  <a:pt x="3511654" y="4084445"/>
                  <a:pt x="3367140" y="4066673"/>
                </a:cubicBezTo>
                <a:cubicBezTo>
                  <a:pt x="3222626" y="4048901"/>
                  <a:pt x="3038158" y="4048444"/>
                  <a:pt x="2795480" y="4066673"/>
                </a:cubicBezTo>
                <a:cubicBezTo>
                  <a:pt x="2552802" y="4084902"/>
                  <a:pt x="2432801" y="4083752"/>
                  <a:pt x="2223820" y="4066673"/>
                </a:cubicBezTo>
                <a:cubicBezTo>
                  <a:pt x="2014839" y="4049594"/>
                  <a:pt x="1820283" y="4041018"/>
                  <a:pt x="1708698" y="4066673"/>
                </a:cubicBezTo>
                <a:cubicBezTo>
                  <a:pt x="1597113" y="4092328"/>
                  <a:pt x="1148937" y="4098730"/>
                  <a:pt x="967425" y="4066673"/>
                </a:cubicBezTo>
                <a:cubicBezTo>
                  <a:pt x="785913" y="4034616"/>
                  <a:pt x="227506" y="4090698"/>
                  <a:pt x="0" y="4066673"/>
                </a:cubicBezTo>
                <a:cubicBezTo>
                  <a:pt x="-18528" y="3834085"/>
                  <a:pt x="10064" y="3647288"/>
                  <a:pt x="0" y="3510894"/>
                </a:cubicBezTo>
                <a:cubicBezTo>
                  <a:pt x="-10064" y="3374500"/>
                  <a:pt x="22111" y="3083241"/>
                  <a:pt x="0" y="2792449"/>
                </a:cubicBezTo>
                <a:cubicBezTo>
                  <a:pt x="-22111" y="2501658"/>
                  <a:pt x="6088" y="2259364"/>
                  <a:pt x="0" y="2114670"/>
                </a:cubicBezTo>
                <a:cubicBezTo>
                  <a:pt x="-6088" y="1969976"/>
                  <a:pt x="-21526" y="1643545"/>
                  <a:pt x="0" y="1396224"/>
                </a:cubicBezTo>
                <a:cubicBezTo>
                  <a:pt x="21526" y="1148903"/>
                  <a:pt x="-14093" y="1000645"/>
                  <a:pt x="0" y="799779"/>
                </a:cubicBezTo>
                <a:cubicBezTo>
                  <a:pt x="14093" y="598913"/>
                  <a:pt x="11810" y="340816"/>
                  <a:pt x="0" y="0"/>
                </a:cubicBezTo>
                <a:close/>
              </a:path>
              <a:path w="5653780" h="4066673" stroke="0" extrusionOk="0">
                <a:moveTo>
                  <a:pt x="0" y="0"/>
                </a:moveTo>
                <a:cubicBezTo>
                  <a:pt x="337918" y="19145"/>
                  <a:pt x="504089" y="-29292"/>
                  <a:pt x="684736" y="0"/>
                </a:cubicBezTo>
                <a:cubicBezTo>
                  <a:pt x="865383" y="29292"/>
                  <a:pt x="1054811" y="8820"/>
                  <a:pt x="1369471" y="0"/>
                </a:cubicBezTo>
                <a:cubicBezTo>
                  <a:pt x="1684131" y="-8820"/>
                  <a:pt x="1820640" y="8322"/>
                  <a:pt x="1997669" y="0"/>
                </a:cubicBezTo>
                <a:cubicBezTo>
                  <a:pt x="2174698" y="-8322"/>
                  <a:pt x="2278525" y="-19422"/>
                  <a:pt x="2512791" y="0"/>
                </a:cubicBezTo>
                <a:cubicBezTo>
                  <a:pt x="2747057" y="19422"/>
                  <a:pt x="2985845" y="16773"/>
                  <a:pt x="3197527" y="0"/>
                </a:cubicBezTo>
                <a:cubicBezTo>
                  <a:pt x="3409209" y="-16773"/>
                  <a:pt x="3626568" y="2644"/>
                  <a:pt x="3938800" y="0"/>
                </a:cubicBezTo>
                <a:cubicBezTo>
                  <a:pt x="4251032" y="-2644"/>
                  <a:pt x="4373145" y="4001"/>
                  <a:pt x="4566998" y="0"/>
                </a:cubicBezTo>
                <a:cubicBezTo>
                  <a:pt x="4760851" y="-4001"/>
                  <a:pt x="5282483" y="27159"/>
                  <a:pt x="5653780" y="0"/>
                </a:cubicBezTo>
                <a:cubicBezTo>
                  <a:pt x="5643817" y="343811"/>
                  <a:pt x="5634752" y="570420"/>
                  <a:pt x="5653780" y="718446"/>
                </a:cubicBezTo>
                <a:cubicBezTo>
                  <a:pt x="5672808" y="866472"/>
                  <a:pt x="5669908" y="1103414"/>
                  <a:pt x="5653780" y="1355558"/>
                </a:cubicBezTo>
                <a:cubicBezTo>
                  <a:pt x="5637652" y="1607702"/>
                  <a:pt x="5634460" y="1857656"/>
                  <a:pt x="5653780" y="2074003"/>
                </a:cubicBezTo>
                <a:cubicBezTo>
                  <a:pt x="5673100" y="2290350"/>
                  <a:pt x="5643202" y="2428605"/>
                  <a:pt x="5653780" y="2711115"/>
                </a:cubicBezTo>
                <a:cubicBezTo>
                  <a:pt x="5664358" y="2993625"/>
                  <a:pt x="5683115" y="3046929"/>
                  <a:pt x="5653780" y="3348227"/>
                </a:cubicBezTo>
                <a:cubicBezTo>
                  <a:pt x="5624445" y="3649525"/>
                  <a:pt x="5684969" y="3904270"/>
                  <a:pt x="5653780" y="4066673"/>
                </a:cubicBezTo>
                <a:cubicBezTo>
                  <a:pt x="5543691" y="4087339"/>
                  <a:pt x="5255752" y="4067817"/>
                  <a:pt x="5138658" y="4066673"/>
                </a:cubicBezTo>
                <a:cubicBezTo>
                  <a:pt x="5021564" y="4065529"/>
                  <a:pt x="4804631" y="4056011"/>
                  <a:pt x="4680073" y="4066673"/>
                </a:cubicBezTo>
                <a:cubicBezTo>
                  <a:pt x="4555515" y="4077335"/>
                  <a:pt x="4301318" y="4047968"/>
                  <a:pt x="4164951" y="4066673"/>
                </a:cubicBezTo>
                <a:cubicBezTo>
                  <a:pt x="4028584" y="4085378"/>
                  <a:pt x="3750443" y="4039420"/>
                  <a:pt x="3593291" y="4066673"/>
                </a:cubicBezTo>
                <a:cubicBezTo>
                  <a:pt x="3436139" y="4093926"/>
                  <a:pt x="3103585" y="4089375"/>
                  <a:pt x="2852018" y="4066673"/>
                </a:cubicBezTo>
                <a:cubicBezTo>
                  <a:pt x="2600451" y="4043971"/>
                  <a:pt x="2533159" y="4073601"/>
                  <a:pt x="2223820" y="4066673"/>
                </a:cubicBezTo>
                <a:cubicBezTo>
                  <a:pt x="1914481" y="4059745"/>
                  <a:pt x="1886432" y="4082858"/>
                  <a:pt x="1708698" y="4066673"/>
                </a:cubicBezTo>
                <a:cubicBezTo>
                  <a:pt x="1530964" y="4050488"/>
                  <a:pt x="1459532" y="4052840"/>
                  <a:pt x="1250114" y="4066673"/>
                </a:cubicBezTo>
                <a:cubicBezTo>
                  <a:pt x="1040696" y="4080506"/>
                  <a:pt x="838417" y="4062693"/>
                  <a:pt x="678454" y="4066673"/>
                </a:cubicBezTo>
                <a:cubicBezTo>
                  <a:pt x="518491" y="4070653"/>
                  <a:pt x="271243" y="4038765"/>
                  <a:pt x="0" y="4066673"/>
                </a:cubicBezTo>
                <a:cubicBezTo>
                  <a:pt x="17450" y="3779676"/>
                  <a:pt x="37850" y="3562672"/>
                  <a:pt x="0" y="3307561"/>
                </a:cubicBezTo>
                <a:cubicBezTo>
                  <a:pt x="-37850" y="3052450"/>
                  <a:pt x="-10401" y="2801999"/>
                  <a:pt x="0" y="2589115"/>
                </a:cubicBezTo>
                <a:cubicBezTo>
                  <a:pt x="10401" y="2376231"/>
                  <a:pt x="-3522" y="2221493"/>
                  <a:pt x="0" y="1911336"/>
                </a:cubicBezTo>
                <a:cubicBezTo>
                  <a:pt x="3522" y="1601179"/>
                  <a:pt x="-17441" y="1578444"/>
                  <a:pt x="0" y="1355558"/>
                </a:cubicBezTo>
                <a:cubicBezTo>
                  <a:pt x="17441" y="1132672"/>
                  <a:pt x="-16946" y="941015"/>
                  <a:pt x="0" y="637112"/>
                </a:cubicBezTo>
                <a:cubicBezTo>
                  <a:pt x="16946" y="333209"/>
                  <a:pt x="-27531" y="3141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6803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4621A0-0EDC-E974-4DE5-379F76447F62}"/>
              </a:ext>
            </a:extLst>
          </p:cNvPr>
          <p:cNvSpPr/>
          <p:nvPr/>
        </p:nvSpPr>
        <p:spPr>
          <a:xfrm>
            <a:off x="6198310" y="277893"/>
            <a:ext cx="5653780" cy="4066673"/>
          </a:xfrm>
          <a:custGeom>
            <a:avLst/>
            <a:gdLst>
              <a:gd name="connsiteX0" fmla="*/ 0 w 5653780"/>
              <a:gd name="connsiteY0" fmla="*/ 0 h 4066673"/>
              <a:gd name="connsiteX1" fmla="*/ 684736 w 5653780"/>
              <a:gd name="connsiteY1" fmla="*/ 0 h 4066673"/>
              <a:gd name="connsiteX2" fmla="*/ 1426009 w 5653780"/>
              <a:gd name="connsiteY2" fmla="*/ 0 h 4066673"/>
              <a:gd name="connsiteX3" fmla="*/ 1884593 w 5653780"/>
              <a:gd name="connsiteY3" fmla="*/ 0 h 4066673"/>
              <a:gd name="connsiteX4" fmla="*/ 2512791 w 5653780"/>
              <a:gd name="connsiteY4" fmla="*/ 0 h 4066673"/>
              <a:gd name="connsiteX5" fmla="*/ 3027913 w 5653780"/>
              <a:gd name="connsiteY5" fmla="*/ 0 h 4066673"/>
              <a:gd name="connsiteX6" fmla="*/ 3543035 w 5653780"/>
              <a:gd name="connsiteY6" fmla="*/ 0 h 4066673"/>
              <a:gd name="connsiteX7" fmla="*/ 4284309 w 5653780"/>
              <a:gd name="connsiteY7" fmla="*/ 0 h 4066673"/>
              <a:gd name="connsiteX8" fmla="*/ 4969044 w 5653780"/>
              <a:gd name="connsiteY8" fmla="*/ 0 h 4066673"/>
              <a:gd name="connsiteX9" fmla="*/ 5653780 w 5653780"/>
              <a:gd name="connsiteY9" fmla="*/ 0 h 4066673"/>
              <a:gd name="connsiteX10" fmla="*/ 5653780 w 5653780"/>
              <a:gd name="connsiteY10" fmla="*/ 596445 h 4066673"/>
              <a:gd name="connsiteX11" fmla="*/ 5653780 w 5653780"/>
              <a:gd name="connsiteY11" fmla="*/ 1192891 h 4066673"/>
              <a:gd name="connsiteX12" fmla="*/ 5653780 w 5653780"/>
              <a:gd name="connsiteY12" fmla="*/ 1952003 h 4066673"/>
              <a:gd name="connsiteX13" fmla="*/ 5653780 w 5653780"/>
              <a:gd name="connsiteY13" fmla="*/ 2711115 h 4066673"/>
              <a:gd name="connsiteX14" fmla="*/ 5653780 w 5653780"/>
              <a:gd name="connsiteY14" fmla="*/ 3307561 h 4066673"/>
              <a:gd name="connsiteX15" fmla="*/ 5653780 w 5653780"/>
              <a:gd name="connsiteY15" fmla="*/ 4066673 h 4066673"/>
              <a:gd name="connsiteX16" fmla="*/ 5195196 w 5653780"/>
              <a:gd name="connsiteY16" fmla="*/ 4066673 h 4066673"/>
              <a:gd name="connsiteX17" fmla="*/ 4566998 w 5653780"/>
              <a:gd name="connsiteY17" fmla="*/ 4066673 h 4066673"/>
              <a:gd name="connsiteX18" fmla="*/ 3938800 w 5653780"/>
              <a:gd name="connsiteY18" fmla="*/ 4066673 h 4066673"/>
              <a:gd name="connsiteX19" fmla="*/ 3367140 w 5653780"/>
              <a:gd name="connsiteY19" fmla="*/ 4066673 h 4066673"/>
              <a:gd name="connsiteX20" fmla="*/ 2795480 w 5653780"/>
              <a:gd name="connsiteY20" fmla="*/ 4066673 h 4066673"/>
              <a:gd name="connsiteX21" fmla="*/ 2223820 w 5653780"/>
              <a:gd name="connsiteY21" fmla="*/ 4066673 h 4066673"/>
              <a:gd name="connsiteX22" fmla="*/ 1708698 w 5653780"/>
              <a:gd name="connsiteY22" fmla="*/ 4066673 h 4066673"/>
              <a:gd name="connsiteX23" fmla="*/ 967425 w 5653780"/>
              <a:gd name="connsiteY23" fmla="*/ 4066673 h 4066673"/>
              <a:gd name="connsiteX24" fmla="*/ 0 w 5653780"/>
              <a:gd name="connsiteY24" fmla="*/ 4066673 h 4066673"/>
              <a:gd name="connsiteX25" fmla="*/ 0 w 5653780"/>
              <a:gd name="connsiteY25" fmla="*/ 3510894 h 4066673"/>
              <a:gd name="connsiteX26" fmla="*/ 0 w 5653780"/>
              <a:gd name="connsiteY26" fmla="*/ 2792449 h 4066673"/>
              <a:gd name="connsiteX27" fmla="*/ 0 w 5653780"/>
              <a:gd name="connsiteY27" fmla="*/ 2114670 h 4066673"/>
              <a:gd name="connsiteX28" fmla="*/ 0 w 5653780"/>
              <a:gd name="connsiteY28" fmla="*/ 1396224 h 4066673"/>
              <a:gd name="connsiteX29" fmla="*/ 0 w 5653780"/>
              <a:gd name="connsiteY29" fmla="*/ 799779 h 4066673"/>
              <a:gd name="connsiteX30" fmla="*/ 0 w 5653780"/>
              <a:gd name="connsiteY30" fmla="*/ 0 h 406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53780" h="4066673" fill="none" extrusionOk="0">
                <a:moveTo>
                  <a:pt x="0" y="0"/>
                </a:moveTo>
                <a:cubicBezTo>
                  <a:pt x="307929" y="6565"/>
                  <a:pt x="473185" y="8390"/>
                  <a:pt x="684736" y="0"/>
                </a:cubicBezTo>
                <a:cubicBezTo>
                  <a:pt x="896287" y="-8390"/>
                  <a:pt x="1099626" y="-24268"/>
                  <a:pt x="1426009" y="0"/>
                </a:cubicBezTo>
                <a:cubicBezTo>
                  <a:pt x="1752392" y="24268"/>
                  <a:pt x="1735663" y="-8983"/>
                  <a:pt x="1884593" y="0"/>
                </a:cubicBezTo>
                <a:cubicBezTo>
                  <a:pt x="2033523" y="8983"/>
                  <a:pt x="2209204" y="4670"/>
                  <a:pt x="2512791" y="0"/>
                </a:cubicBezTo>
                <a:cubicBezTo>
                  <a:pt x="2816378" y="-4670"/>
                  <a:pt x="2896916" y="521"/>
                  <a:pt x="3027913" y="0"/>
                </a:cubicBezTo>
                <a:cubicBezTo>
                  <a:pt x="3158910" y="-521"/>
                  <a:pt x="3414425" y="4744"/>
                  <a:pt x="3543035" y="0"/>
                </a:cubicBezTo>
                <a:cubicBezTo>
                  <a:pt x="3671645" y="-4744"/>
                  <a:pt x="3950608" y="-15488"/>
                  <a:pt x="4284309" y="0"/>
                </a:cubicBezTo>
                <a:cubicBezTo>
                  <a:pt x="4618010" y="15488"/>
                  <a:pt x="4788258" y="4280"/>
                  <a:pt x="4969044" y="0"/>
                </a:cubicBezTo>
                <a:cubicBezTo>
                  <a:pt x="5149830" y="-4280"/>
                  <a:pt x="5391622" y="-20129"/>
                  <a:pt x="5653780" y="0"/>
                </a:cubicBezTo>
                <a:cubicBezTo>
                  <a:pt x="5656140" y="275999"/>
                  <a:pt x="5642856" y="442580"/>
                  <a:pt x="5653780" y="596445"/>
                </a:cubicBezTo>
                <a:cubicBezTo>
                  <a:pt x="5664704" y="750310"/>
                  <a:pt x="5667439" y="1036657"/>
                  <a:pt x="5653780" y="1192891"/>
                </a:cubicBezTo>
                <a:cubicBezTo>
                  <a:pt x="5640121" y="1349125"/>
                  <a:pt x="5643912" y="1632224"/>
                  <a:pt x="5653780" y="1952003"/>
                </a:cubicBezTo>
                <a:cubicBezTo>
                  <a:pt x="5663648" y="2271782"/>
                  <a:pt x="5654311" y="2461339"/>
                  <a:pt x="5653780" y="2711115"/>
                </a:cubicBezTo>
                <a:cubicBezTo>
                  <a:pt x="5653249" y="2960891"/>
                  <a:pt x="5679299" y="3011404"/>
                  <a:pt x="5653780" y="3307561"/>
                </a:cubicBezTo>
                <a:cubicBezTo>
                  <a:pt x="5628261" y="3603718"/>
                  <a:pt x="5643891" y="3757706"/>
                  <a:pt x="5653780" y="4066673"/>
                </a:cubicBezTo>
                <a:cubicBezTo>
                  <a:pt x="5426798" y="4061700"/>
                  <a:pt x="5289875" y="4066260"/>
                  <a:pt x="5195196" y="4066673"/>
                </a:cubicBezTo>
                <a:cubicBezTo>
                  <a:pt x="5100517" y="4067086"/>
                  <a:pt x="4748821" y="4080174"/>
                  <a:pt x="4566998" y="4066673"/>
                </a:cubicBezTo>
                <a:cubicBezTo>
                  <a:pt x="4385175" y="4053172"/>
                  <a:pt x="4154902" y="4076566"/>
                  <a:pt x="3938800" y="4066673"/>
                </a:cubicBezTo>
                <a:cubicBezTo>
                  <a:pt x="3722698" y="4056780"/>
                  <a:pt x="3511654" y="4084445"/>
                  <a:pt x="3367140" y="4066673"/>
                </a:cubicBezTo>
                <a:cubicBezTo>
                  <a:pt x="3222626" y="4048901"/>
                  <a:pt x="3038158" y="4048444"/>
                  <a:pt x="2795480" y="4066673"/>
                </a:cubicBezTo>
                <a:cubicBezTo>
                  <a:pt x="2552802" y="4084902"/>
                  <a:pt x="2432801" y="4083752"/>
                  <a:pt x="2223820" y="4066673"/>
                </a:cubicBezTo>
                <a:cubicBezTo>
                  <a:pt x="2014839" y="4049594"/>
                  <a:pt x="1820283" y="4041018"/>
                  <a:pt x="1708698" y="4066673"/>
                </a:cubicBezTo>
                <a:cubicBezTo>
                  <a:pt x="1597113" y="4092328"/>
                  <a:pt x="1148937" y="4098730"/>
                  <a:pt x="967425" y="4066673"/>
                </a:cubicBezTo>
                <a:cubicBezTo>
                  <a:pt x="785913" y="4034616"/>
                  <a:pt x="227506" y="4090698"/>
                  <a:pt x="0" y="4066673"/>
                </a:cubicBezTo>
                <a:cubicBezTo>
                  <a:pt x="-18528" y="3834085"/>
                  <a:pt x="10064" y="3647288"/>
                  <a:pt x="0" y="3510894"/>
                </a:cubicBezTo>
                <a:cubicBezTo>
                  <a:pt x="-10064" y="3374500"/>
                  <a:pt x="22111" y="3083241"/>
                  <a:pt x="0" y="2792449"/>
                </a:cubicBezTo>
                <a:cubicBezTo>
                  <a:pt x="-22111" y="2501658"/>
                  <a:pt x="6088" y="2259364"/>
                  <a:pt x="0" y="2114670"/>
                </a:cubicBezTo>
                <a:cubicBezTo>
                  <a:pt x="-6088" y="1969976"/>
                  <a:pt x="-21526" y="1643545"/>
                  <a:pt x="0" y="1396224"/>
                </a:cubicBezTo>
                <a:cubicBezTo>
                  <a:pt x="21526" y="1148903"/>
                  <a:pt x="-14093" y="1000645"/>
                  <a:pt x="0" y="799779"/>
                </a:cubicBezTo>
                <a:cubicBezTo>
                  <a:pt x="14093" y="598913"/>
                  <a:pt x="11810" y="340816"/>
                  <a:pt x="0" y="0"/>
                </a:cubicBezTo>
                <a:close/>
              </a:path>
              <a:path w="5653780" h="4066673" stroke="0" extrusionOk="0">
                <a:moveTo>
                  <a:pt x="0" y="0"/>
                </a:moveTo>
                <a:cubicBezTo>
                  <a:pt x="337918" y="19145"/>
                  <a:pt x="504089" y="-29292"/>
                  <a:pt x="684736" y="0"/>
                </a:cubicBezTo>
                <a:cubicBezTo>
                  <a:pt x="865383" y="29292"/>
                  <a:pt x="1054811" y="8820"/>
                  <a:pt x="1369471" y="0"/>
                </a:cubicBezTo>
                <a:cubicBezTo>
                  <a:pt x="1684131" y="-8820"/>
                  <a:pt x="1820640" y="8322"/>
                  <a:pt x="1997669" y="0"/>
                </a:cubicBezTo>
                <a:cubicBezTo>
                  <a:pt x="2174698" y="-8322"/>
                  <a:pt x="2278525" y="-19422"/>
                  <a:pt x="2512791" y="0"/>
                </a:cubicBezTo>
                <a:cubicBezTo>
                  <a:pt x="2747057" y="19422"/>
                  <a:pt x="2985845" y="16773"/>
                  <a:pt x="3197527" y="0"/>
                </a:cubicBezTo>
                <a:cubicBezTo>
                  <a:pt x="3409209" y="-16773"/>
                  <a:pt x="3626568" y="2644"/>
                  <a:pt x="3938800" y="0"/>
                </a:cubicBezTo>
                <a:cubicBezTo>
                  <a:pt x="4251032" y="-2644"/>
                  <a:pt x="4373145" y="4001"/>
                  <a:pt x="4566998" y="0"/>
                </a:cubicBezTo>
                <a:cubicBezTo>
                  <a:pt x="4760851" y="-4001"/>
                  <a:pt x="5282483" y="27159"/>
                  <a:pt x="5653780" y="0"/>
                </a:cubicBezTo>
                <a:cubicBezTo>
                  <a:pt x="5643817" y="343811"/>
                  <a:pt x="5634752" y="570420"/>
                  <a:pt x="5653780" y="718446"/>
                </a:cubicBezTo>
                <a:cubicBezTo>
                  <a:pt x="5672808" y="866472"/>
                  <a:pt x="5669908" y="1103414"/>
                  <a:pt x="5653780" y="1355558"/>
                </a:cubicBezTo>
                <a:cubicBezTo>
                  <a:pt x="5637652" y="1607702"/>
                  <a:pt x="5634460" y="1857656"/>
                  <a:pt x="5653780" y="2074003"/>
                </a:cubicBezTo>
                <a:cubicBezTo>
                  <a:pt x="5673100" y="2290350"/>
                  <a:pt x="5643202" y="2428605"/>
                  <a:pt x="5653780" y="2711115"/>
                </a:cubicBezTo>
                <a:cubicBezTo>
                  <a:pt x="5664358" y="2993625"/>
                  <a:pt x="5683115" y="3046929"/>
                  <a:pt x="5653780" y="3348227"/>
                </a:cubicBezTo>
                <a:cubicBezTo>
                  <a:pt x="5624445" y="3649525"/>
                  <a:pt x="5684969" y="3904270"/>
                  <a:pt x="5653780" y="4066673"/>
                </a:cubicBezTo>
                <a:cubicBezTo>
                  <a:pt x="5543691" y="4087339"/>
                  <a:pt x="5255752" y="4067817"/>
                  <a:pt x="5138658" y="4066673"/>
                </a:cubicBezTo>
                <a:cubicBezTo>
                  <a:pt x="5021564" y="4065529"/>
                  <a:pt x="4804631" y="4056011"/>
                  <a:pt x="4680073" y="4066673"/>
                </a:cubicBezTo>
                <a:cubicBezTo>
                  <a:pt x="4555515" y="4077335"/>
                  <a:pt x="4301318" y="4047968"/>
                  <a:pt x="4164951" y="4066673"/>
                </a:cubicBezTo>
                <a:cubicBezTo>
                  <a:pt x="4028584" y="4085378"/>
                  <a:pt x="3750443" y="4039420"/>
                  <a:pt x="3593291" y="4066673"/>
                </a:cubicBezTo>
                <a:cubicBezTo>
                  <a:pt x="3436139" y="4093926"/>
                  <a:pt x="3103585" y="4089375"/>
                  <a:pt x="2852018" y="4066673"/>
                </a:cubicBezTo>
                <a:cubicBezTo>
                  <a:pt x="2600451" y="4043971"/>
                  <a:pt x="2533159" y="4073601"/>
                  <a:pt x="2223820" y="4066673"/>
                </a:cubicBezTo>
                <a:cubicBezTo>
                  <a:pt x="1914481" y="4059745"/>
                  <a:pt x="1886432" y="4082858"/>
                  <a:pt x="1708698" y="4066673"/>
                </a:cubicBezTo>
                <a:cubicBezTo>
                  <a:pt x="1530964" y="4050488"/>
                  <a:pt x="1459532" y="4052840"/>
                  <a:pt x="1250114" y="4066673"/>
                </a:cubicBezTo>
                <a:cubicBezTo>
                  <a:pt x="1040696" y="4080506"/>
                  <a:pt x="838417" y="4062693"/>
                  <a:pt x="678454" y="4066673"/>
                </a:cubicBezTo>
                <a:cubicBezTo>
                  <a:pt x="518491" y="4070653"/>
                  <a:pt x="271243" y="4038765"/>
                  <a:pt x="0" y="4066673"/>
                </a:cubicBezTo>
                <a:cubicBezTo>
                  <a:pt x="17450" y="3779676"/>
                  <a:pt x="37850" y="3562672"/>
                  <a:pt x="0" y="3307561"/>
                </a:cubicBezTo>
                <a:cubicBezTo>
                  <a:pt x="-37850" y="3052450"/>
                  <a:pt x="-10401" y="2801999"/>
                  <a:pt x="0" y="2589115"/>
                </a:cubicBezTo>
                <a:cubicBezTo>
                  <a:pt x="10401" y="2376231"/>
                  <a:pt x="-3522" y="2221493"/>
                  <a:pt x="0" y="1911336"/>
                </a:cubicBezTo>
                <a:cubicBezTo>
                  <a:pt x="3522" y="1601179"/>
                  <a:pt x="-17441" y="1578444"/>
                  <a:pt x="0" y="1355558"/>
                </a:cubicBezTo>
                <a:cubicBezTo>
                  <a:pt x="17441" y="1132672"/>
                  <a:pt x="-16946" y="941015"/>
                  <a:pt x="0" y="637112"/>
                </a:cubicBezTo>
                <a:cubicBezTo>
                  <a:pt x="16946" y="333209"/>
                  <a:pt x="-27531" y="3141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6803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76829-75B0-F54E-9494-A45006C35668}"/>
              </a:ext>
            </a:extLst>
          </p:cNvPr>
          <p:cNvSpPr/>
          <p:nvPr/>
        </p:nvSpPr>
        <p:spPr>
          <a:xfrm>
            <a:off x="6196969" y="277893"/>
            <a:ext cx="5653780" cy="4066673"/>
          </a:xfr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FAF92DD-2BF2-C328-5C34-3877A70E42C9}"/>
              </a:ext>
            </a:extLst>
          </p:cNvPr>
          <p:cNvSpPr txBox="1"/>
          <p:nvPr/>
        </p:nvSpPr>
        <p:spPr>
          <a:xfrm>
            <a:off x="642172" y="3375729"/>
            <a:ext cx="51100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Robin est chez lui et ne peux pas contacter Batman par téléphone. Alors il décide de se déplacer directement chez Batman. Idem pour ton Azure </a:t>
            </a:r>
            <a:r>
              <a:rPr lang="fr-FR" sz="1400" b="1" spc="-100" dirty="0" err="1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function</a:t>
            </a: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, il faut que tu sois directement au bon endroit, dans le </a:t>
            </a:r>
            <a:r>
              <a:rPr lang="fr-FR" sz="1400" b="1" spc="-100" dirty="0" err="1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virtual</a:t>
            </a: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network.</a:t>
            </a:r>
          </a:p>
        </p:txBody>
      </p:sp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1C6CCC-FC41-BBBD-91B9-AC7507D4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0" t="79652" r="70572" b="3024"/>
          <a:stretch/>
        </p:blipFill>
        <p:spPr>
          <a:xfrm>
            <a:off x="7049750" y="1609784"/>
            <a:ext cx="3762301" cy="2459149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9F249452-C150-3404-703C-61F100AB6543}"/>
              </a:ext>
            </a:extLst>
          </p:cNvPr>
          <p:cNvSpPr txBox="1"/>
          <p:nvPr/>
        </p:nvSpPr>
        <p:spPr>
          <a:xfrm>
            <a:off x="6428120" y="565009"/>
            <a:ext cx="20131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Ok… </a:t>
            </a:r>
          </a:p>
          <a:p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Concrètement, pour mon azure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function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, je fais comment ?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AE01A5C-7BB0-A813-7B74-18F82D84789C}"/>
              </a:ext>
            </a:extLst>
          </p:cNvPr>
          <p:cNvSpPr txBox="1"/>
          <p:nvPr/>
        </p:nvSpPr>
        <p:spPr>
          <a:xfrm>
            <a:off x="9157959" y="440233"/>
            <a:ext cx="25757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Il faut que tu utilises la fonctionnalité de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Vnet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Integration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 qui te permettra d'exécuter ta fonction depuis ton réseau privé.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D172C05B-4055-7AE5-A2E9-1444CB355600}"/>
              </a:ext>
            </a:extLst>
          </p:cNvPr>
          <p:cNvSpPr/>
          <p:nvPr/>
        </p:nvSpPr>
        <p:spPr>
          <a:xfrm>
            <a:off x="6449661" y="900440"/>
            <a:ext cx="1956133" cy="736058"/>
          </a:xfrm>
          <a:custGeom>
            <a:avLst/>
            <a:gdLst>
              <a:gd name="connsiteX0" fmla="*/ 1947463 w 1956133"/>
              <a:gd name="connsiteY0" fmla="*/ 0 h 736058"/>
              <a:gd name="connsiteX1" fmla="*/ 1898602 w 1956133"/>
              <a:gd name="connsiteY1" fmla="*/ 502571 h 736058"/>
              <a:gd name="connsiteX2" fmla="*/ 1514693 w 1956133"/>
              <a:gd name="connsiteY2" fmla="*/ 725936 h 736058"/>
              <a:gd name="connsiteX3" fmla="*/ 0 w 1956133"/>
              <a:gd name="connsiteY3" fmla="*/ 677075 h 73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6133" h="736058">
                <a:moveTo>
                  <a:pt x="1947463" y="0"/>
                </a:moveTo>
                <a:cubicBezTo>
                  <a:pt x="1959096" y="190791"/>
                  <a:pt x="1970730" y="381582"/>
                  <a:pt x="1898602" y="502571"/>
                </a:cubicBezTo>
                <a:cubicBezTo>
                  <a:pt x="1826474" y="623560"/>
                  <a:pt x="1831127" y="696852"/>
                  <a:pt x="1514693" y="725936"/>
                </a:cubicBezTo>
                <a:cubicBezTo>
                  <a:pt x="1198259" y="755020"/>
                  <a:pt x="599129" y="716047"/>
                  <a:pt x="0" y="677075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D02FAB5D-97AD-EC4C-930B-9150B2F391F4}"/>
              </a:ext>
            </a:extLst>
          </p:cNvPr>
          <p:cNvSpPr/>
          <p:nvPr/>
        </p:nvSpPr>
        <p:spPr>
          <a:xfrm>
            <a:off x="9018351" y="579353"/>
            <a:ext cx="2673405" cy="1116120"/>
          </a:xfrm>
          <a:custGeom>
            <a:avLst/>
            <a:gdLst>
              <a:gd name="connsiteX0" fmla="*/ 286193 w 2673405"/>
              <a:gd name="connsiteY0" fmla="*/ 0 h 1116120"/>
              <a:gd name="connsiteX1" fmla="*/ 6 w 2673405"/>
              <a:gd name="connsiteY1" fmla="*/ 495591 h 1116120"/>
              <a:gd name="connsiteX2" fmla="*/ 279212 w 2673405"/>
              <a:gd name="connsiteY2" fmla="*/ 914400 h 1116120"/>
              <a:gd name="connsiteX3" fmla="*/ 816684 w 2673405"/>
              <a:gd name="connsiteY3" fmla="*/ 1109844 h 1116120"/>
              <a:gd name="connsiteX4" fmla="*/ 2673405 w 2673405"/>
              <a:gd name="connsiteY4" fmla="*/ 1067963 h 111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405" h="1116120">
                <a:moveTo>
                  <a:pt x="286193" y="0"/>
                </a:moveTo>
                <a:cubicBezTo>
                  <a:pt x="143681" y="171595"/>
                  <a:pt x="1169" y="343191"/>
                  <a:pt x="6" y="495591"/>
                </a:cubicBezTo>
                <a:cubicBezTo>
                  <a:pt x="-1158" y="647991"/>
                  <a:pt x="143099" y="812025"/>
                  <a:pt x="279212" y="914400"/>
                </a:cubicBezTo>
                <a:cubicBezTo>
                  <a:pt x="415325" y="1016775"/>
                  <a:pt x="417652" y="1084250"/>
                  <a:pt x="816684" y="1109844"/>
                </a:cubicBezTo>
                <a:cubicBezTo>
                  <a:pt x="1215716" y="1135438"/>
                  <a:pt x="2370932" y="1074943"/>
                  <a:pt x="2673405" y="1067963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D02BE3BF-2D3A-20D2-6507-CA24998E0449}"/>
              </a:ext>
            </a:extLst>
          </p:cNvPr>
          <p:cNvSpPr/>
          <p:nvPr/>
        </p:nvSpPr>
        <p:spPr>
          <a:xfrm>
            <a:off x="8327322" y="1605435"/>
            <a:ext cx="260918" cy="711976"/>
          </a:xfrm>
          <a:custGeom>
            <a:avLst/>
            <a:gdLst>
              <a:gd name="connsiteX0" fmla="*/ 111683 w 260918"/>
              <a:gd name="connsiteY0" fmla="*/ 711976 h 711976"/>
              <a:gd name="connsiteX1" fmla="*/ 258266 w 260918"/>
              <a:gd name="connsiteY1" fmla="*/ 397869 h 711976"/>
              <a:gd name="connsiteX2" fmla="*/ 0 w 260918"/>
              <a:gd name="connsiteY2" fmla="*/ 0 h 71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18" h="711976">
                <a:moveTo>
                  <a:pt x="111683" y="711976"/>
                </a:moveTo>
                <a:cubicBezTo>
                  <a:pt x="194281" y="614254"/>
                  <a:pt x="276880" y="516532"/>
                  <a:pt x="258266" y="397869"/>
                </a:cubicBezTo>
                <a:cubicBezTo>
                  <a:pt x="239652" y="279206"/>
                  <a:pt x="119826" y="139603"/>
                  <a:pt x="0" y="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F18D8F59-E22B-B558-AF32-5ED1344671B5}"/>
              </a:ext>
            </a:extLst>
          </p:cNvPr>
          <p:cNvSpPr/>
          <p:nvPr/>
        </p:nvSpPr>
        <p:spPr>
          <a:xfrm>
            <a:off x="9142409" y="1626376"/>
            <a:ext cx="231936" cy="774797"/>
          </a:xfrm>
          <a:custGeom>
            <a:avLst/>
            <a:gdLst>
              <a:gd name="connsiteX0" fmla="*/ 231936 w 231936"/>
              <a:gd name="connsiteY0" fmla="*/ 774797 h 774797"/>
              <a:gd name="connsiteX1" fmla="*/ 1591 w 231936"/>
              <a:gd name="connsiteY1" fmla="*/ 502571 h 774797"/>
              <a:gd name="connsiteX2" fmla="*/ 148174 w 231936"/>
              <a:gd name="connsiteY2" fmla="*/ 0 h 77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936" h="774797">
                <a:moveTo>
                  <a:pt x="231936" y="774797"/>
                </a:moveTo>
                <a:cubicBezTo>
                  <a:pt x="123743" y="703250"/>
                  <a:pt x="15551" y="631704"/>
                  <a:pt x="1591" y="502571"/>
                </a:cubicBezTo>
                <a:cubicBezTo>
                  <a:pt x="-12369" y="373438"/>
                  <a:pt x="67902" y="186719"/>
                  <a:pt x="148174" y="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3887806-DF26-7482-CA97-A0CA9B51F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t="48994" r="65992" b="23791"/>
          <a:stretch/>
        </p:blipFill>
        <p:spPr>
          <a:xfrm>
            <a:off x="148934" y="635195"/>
            <a:ext cx="3941436" cy="2766806"/>
          </a:xfrm>
          <a:prstGeom prst="rect">
            <a:avLst/>
          </a:prstGeom>
        </p:spPr>
      </p:pic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B19B313-60CF-204F-31A5-E7A665527CB5}"/>
              </a:ext>
            </a:extLst>
          </p:cNvPr>
          <p:cNvSpPr/>
          <p:nvPr/>
        </p:nvSpPr>
        <p:spPr>
          <a:xfrm>
            <a:off x="3052356" y="380411"/>
            <a:ext cx="2604963" cy="1522584"/>
          </a:xfrm>
          <a:custGeom>
            <a:avLst/>
            <a:gdLst>
              <a:gd name="connsiteX0" fmla="*/ 1093855 w 2604963"/>
              <a:gd name="connsiteY0" fmla="*/ 10478 h 1386322"/>
              <a:gd name="connsiteX1" fmla="*/ 2210679 w 2604963"/>
              <a:gd name="connsiteY1" fmla="*/ 59339 h 1386322"/>
              <a:gd name="connsiteX2" fmla="*/ 2510826 w 2604963"/>
              <a:gd name="connsiteY2" fmla="*/ 268743 h 1386322"/>
              <a:gd name="connsiteX3" fmla="*/ 2559687 w 2604963"/>
              <a:gd name="connsiteY3" fmla="*/ 1225024 h 1386322"/>
              <a:gd name="connsiteX4" fmla="*/ 1903552 w 2604963"/>
              <a:gd name="connsiteY4" fmla="*/ 1364627 h 1386322"/>
              <a:gd name="connsiteX5" fmla="*/ 626184 w 2604963"/>
              <a:gd name="connsiteY5" fmla="*/ 1371607 h 1386322"/>
              <a:gd name="connsiteX6" fmla="*/ 46832 w 2604963"/>
              <a:gd name="connsiteY6" fmla="*/ 1225024 h 1386322"/>
              <a:gd name="connsiteX7" fmla="*/ 60792 w 2604963"/>
              <a:gd name="connsiteY7" fmla="*/ 380426 h 1386322"/>
              <a:gd name="connsiteX8" fmla="*/ 270197 w 2604963"/>
              <a:gd name="connsiteY8" fmla="*/ 38398 h 1386322"/>
              <a:gd name="connsiteX9" fmla="*/ 1093855 w 2604963"/>
              <a:gd name="connsiteY9" fmla="*/ 10478 h 138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04963" h="1386322">
                <a:moveTo>
                  <a:pt x="1093855" y="10478"/>
                </a:moveTo>
                <a:cubicBezTo>
                  <a:pt x="1417269" y="13968"/>
                  <a:pt x="1974517" y="16295"/>
                  <a:pt x="2210679" y="59339"/>
                </a:cubicBezTo>
                <a:cubicBezTo>
                  <a:pt x="2446841" y="102383"/>
                  <a:pt x="2452658" y="74462"/>
                  <a:pt x="2510826" y="268743"/>
                </a:cubicBezTo>
                <a:cubicBezTo>
                  <a:pt x="2568994" y="463024"/>
                  <a:pt x="2660899" y="1042377"/>
                  <a:pt x="2559687" y="1225024"/>
                </a:cubicBezTo>
                <a:cubicBezTo>
                  <a:pt x="2458475" y="1407671"/>
                  <a:pt x="2225803" y="1340197"/>
                  <a:pt x="1903552" y="1364627"/>
                </a:cubicBezTo>
                <a:cubicBezTo>
                  <a:pt x="1581302" y="1389058"/>
                  <a:pt x="935637" y="1394874"/>
                  <a:pt x="626184" y="1371607"/>
                </a:cubicBezTo>
                <a:cubicBezTo>
                  <a:pt x="316731" y="1348340"/>
                  <a:pt x="141064" y="1390221"/>
                  <a:pt x="46832" y="1225024"/>
                </a:cubicBezTo>
                <a:cubicBezTo>
                  <a:pt x="-47400" y="1059827"/>
                  <a:pt x="23564" y="578197"/>
                  <a:pt x="60792" y="380426"/>
                </a:cubicBezTo>
                <a:cubicBezTo>
                  <a:pt x="98019" y="182655"/>
                  <a:pt x="101510" y="100056"/>
                  <a:pt x="270197" y="38398"/>
                </a:cubicBezTo>
                <a:cubicBezTo>
                  <a:pt x="438884" y="-23260"/>
                  <a:pt x="770441" y="6988"/>
                  <a:pt x="1093855" y="1047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63E0DA-AF13-E2E5-0E95-3354792F5DA3}"/>
              </a:ext>
            </a:extLst>
          </p:cNvPr>
          <p:cNvSpPr txBox="1"/>
          <p:nvPr/>
        </p:nvSpPr>
        <p:spPr>
          <a:xfrm>
            <a:off x="3125524" y="478537"/>
            <a:ext cx="24409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Pourquoi je n'arrive pas le joindre ?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Son </a:t>
            </a:r>
            <a:r>
              <a:rPr lang="fr-FR" sz="1400" b="1" spc="-100" dirty="0" err="1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batphone</a:t>
            </a: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ne doit plus avoir de batterie.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Ca ne peut pas attendre, je file au manoir Wayne !</a:t>
            </a: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C08326F-16EC-52FA-6B83-06691C6DD1CB}"/>
              </a:ext>
            </a:extLst>
          </p:cNvPr>
          <p:cNvSpPr/>
          <p:nvPr/>
        </p:nvSpPr>
        <p:spPr>
          <a:xfrm>
            <a:off x="2477954" y="942321"/>
            <a:ext cx="523512" cy="258265"/>
          </a:xfrm>
          <a:custGeom>
            <a:avLst/>
            <a:gdLst>
              <a:gd name="connsiteX0" fmla="*/ 0 w 523512"/>
              <a:gd name="connsiteY0" fmla="*/ 258265 h 258265"/>
              <a:gd name="connsiteX1" fmla="*/ 230345 w 523512"/>
              <a:gd name="connsiteY1" fmla="*/ 55841 h 258265"/>
              <a:gd name="connsiteX2" fmla="*/ 523512 w 523512"/>
              <a:gd name="connsiteY2" fmla="*/ 0 h 2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512" h="258265">
                <a:moveTo>
                  <a:pt x="0" y="258265"/>
                </a:moveTo>
                <a:cubicBezTo>
                  <a:pt x="71546" y="178575"/>
                  <a:pt x="143093" y="98885"/>
                  <a:pt x="230345" y="55841"/>
                </a:cubicBezTo>
                <a:cubicBezTo>
                  <a:pt x="317597" y="12797"/>
                  <a:pt x="494428" y="2327"/>
                  <a:pt x="523512" y="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6269C044-08B7-00A9-DEC8-4FEE0870CE4C}"/>
              </a:ext>
            </a:extLst>
          </p:cNvPr>
          <p:cNvSpPr/>
          <p:nvPr/>
        </p:nvSpPr>
        <p:spPr>
          <a:xfrm rot="10800000" flipH="1">
            <a:off x="509551" y="3336266"/>
            <a:ext cx="5242649" cy="911871"/>
          </a:xfrm>
          <a:custGeom>
            <a:avLst/>
            <a:gdLst>
              <a:gd name="connsiteX0" fmla="*/ 106947 w 3572042"/>
              <a:gd name="connsiteY0" fmla="*/ 0 h 607635"/>
              <a:gd name="connsiteX1" fmla="*/ 46789 w 3572042"/>
              <a:gd name="connsiteY1" fmla="*/ 505326 h 607635"/>
              <a:gd name="connsiteX2" fmla="*/ 708526 w 3572042"/>
              <a:gd name="connsiteY2" fmla="*/ 601579 h 607635"/>
              <a:gd name="connsiteX3" fmla="*/ 3572042 w 3572042"/>
              <a:gd name="connsiteY3" fmla="*/ 589547 h 6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042" h="607635">
                <a:moveTo>
                  <a:pt x="106947" y="0"/>
                </a:moveTo>
                <a:cubicBezTo>
                  <a:pt x="26736" y="202531"/>
                  <a:pt x="-53474" y="405063"/>
                  <a:pt x="46789" y="505326"/>
                </a:cubicBezTo>
                <a:cubicBezTo>
                  <a:pt x="147052" y="605589"/>
                  <a:pt x="120984" y="587542"/>
                  <a:pt x="708526" y="601579"/>
                </a:cubicBezTo>
                <a:cubicBezTo>
                  <a:pt x="1296068" y="615616"/>
                  <a:pt x="2434055" y="602581"/>
                  <a:pt x="3572042" y="58954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</p:spTree>
    <p:extLst>
      <p:ext uri="{BB962C8B-B14F-4D97-AF65-F5344CB8AC3E}">
        <p14:creationId xmlns:p14="http://schemas.microsoft.com/office/powerpoint/2010/main" val="1883813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EA14DB-AD7D-521B-00A7-0F86773FA1D8}"/>
              </a:ext>
            </a:extLst>
          </p:cNvPr>
          <p:cNvSpPr/>
          <p:nvPr/>
        </p:nvSpPr>
        <p:spPr>
          <a:xfrm>
            <a:off x="6103045" y="277614"/>
            <a:ext cx="5653780" cy="4066673"/>
          </a:xfrm>
          <a:custGeom>
            <a:avLst/>
            <a:gdLst>
              <a:gd name="connsiteX0" fmla="*/ 0 w 5653780"/>
              <a:gd name="connsiteY0" fmla="*/ 0 h 4066673"/>
              <a:gd name="connsiteX1" fmla="*/ 684736 w 5653780"/>
              <a:gd name="connsiteY1" fmla="*/ 0 h 4066673"/>
              <a:gd name="connsiteX2" fmla="*/ 1426009 w 5653780"/>
              <a:gd name="connsiteY2" fmla="*/ 0 h 4066673"/>
              <a:gd name="connsiteX3" fmla="*/ 1884593 w 5653780"/>
              <a:gd name="connsiteY3" fmla="*/ 0 h 4066673"/>
              <a:gd name="connsiteX4" fmla="*/ 2512791 w 5653780"/>
              <a:gd name="connsiteY4" fmla="*/ 0 h 4066673"/>
              <a:gd name="connsiteX5" fmla="*/ 3027913 w 5653780"/>
              <a:gd name="connsiteY5" fmla="*/ 0 h 4066673"/>
              <a:gd name="connsiteX6" fmla="*/ 3543035 w 5653780"/>
              <a:gd name="connsiteY6" fmla="*/ 0 h 4066673"/>
              <a:gd name="connsiteX7" fmla="*/ 4284309 w 5653780"/>
              <a:gd name="connsiteY7" fmla="*/ 0 h 4066673"/>
              <a:gd name="connsiteX8" fmla="*/ 4969044 w 5653780"/>
              <a:gd name="connsiteY8" fmla="*/ 0 h 4066673"/>
              <a:gd name="connsiteX9" fmla="*/ 5653780 w 5653780"/>
              <a:gd name="connsiteY9" fmla="*/ 0 h 4066673"/>
              <a:gd name="connsiteX10" fmla="*/ 5653780 w 5653780"/>
              <a:gd name="connsiteY10" fmla="*/ 596445 h 4066673"/>
              <a:gd name="connsiteX11" fmla="*/ 5653780 w 5653780"/>
              <a:gd name="connsiteY11" fmla="*/ 1192891 h 4066673"/>
              <a:gd name="connsiteX12" fmla="*/ 5653780 w 5653780"/>
              <a:gd name="connsiteY12" fmla="*/ 1952003 h 4066673"/>
              <a:gd name="connsiteX13" fmla="*/ 5653780 w 5653780"/>
              <a:gd name="connsiteY13" fmla="*/ 2711115 h 4066673"/>
              <a:gd name="connsiteX14" fmla="*/ 5653780 w 5653780"/>
              <a:gd name="connsiteY14" fmla="*/ 3307561 h 4066673"/>
              <a:gd name="connsiteX15" fmla="*/ 5653780 w 5653780"/>
              <a:gd name="connsiteY15" fmla="*/ 4066673 h 4066673"/>
              <a:gd name="connsiteX16" fmla="*/ 5195196 w 5653780"/>
              <a:gd name="connsiteY16" fmla="*/ 4066673 h 4066673"/>
              <a:gd name="connsiteX17" fmla="*/ 4566998 w 5653780"/>
              <a:gd name="connsiteY17" fmla="*/ 4066673 h 4066673"/>
              <a:gd name="connsiteX18" fmla="*/ 3938800 w 5653780"/>
              <a:gd name="connsiteY18" fmla="*/ 4066673 h 4066673"/>
              <a:gd name="connsiteX19" fmla="*/ 3367140 w 5653780"/>
              <a:gd name="connsiteY19" fmla="*/ 4066673 h 4066673"/>
              <a:gd name="connsiteX20" fmla="*/ 2795480 w 5653780"/>
              <a:gd name="connsiteY20" fmla="*/ 4066673 h 4066673"/>
              <a:gd name="connsiteX21" fmla="*/ 2223820 w 5653780"/>
              <a:gd name="connsiteY21" fmla="*/ 4066673 h 4066673"/>
              <a:gd name="connsiteX22" fmla="*/ 1708698 w 5653780"/>
              <a:gd name="connsiteY22" fmla="*/ 4066673 h 4066673"/>
              <a:gd name="connsiteX23" fmla="*/ 967425 w 5653780"/>
              <a:gd name="connsiteY23" fmla="*/ 4066673 h 4066673"/>
              <a:gd name="connsiteX24" fmla="*/ 0 w 5653780"/>
              <a:gd name="connsiteY24" fmla="*/ 4066673 h 4066673"/>
              <a:gd name="connsiteX25" fmla="*/ 0 w 5653780"/>
              <a:gd name="connsiteY25" fmla="*/ 3510894 h 4066673"/>
              <a:gd name="connsiteX26" fmla="*/ 0 w 5653780"/>
              <a:gd name="connsiteY26" fmla="*/ 2792449 h 4066673"/>
              <a:gd name="connsiteX27" fmla="*/ 0 w 5653780"/>
              <a:gd name="connsiteY27" fmla="*/ 2114670 h 4066673"/>
              <a:gd name="connsiteX28" fmla="*/ 0 w 5653780"/>
              <a:gd name="connsiteY28" fmla="*/ 1396224 h 4066673"/>
              <a:gd name="connsiteX29" fmla="*/ 0 w 5653780"/>
              <a:gd name="connsiteY29" fmla="*/ 799779 h 4066673"/>
              <a:gd name="connsiteX30" fmla="*/ 0 w 5653780"/>
              <a:gd name="connsiteY30" fmla="*/ 0 h 406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53780" h="4066673" fill="none" extrusionOk="0">
                <a:moveTo>
                  <a:pt x="0" y="0"/>
                </a:moveTo>
                <a:cubicBezTo>
                  <a:pt x="307929" y="6565"/>
                  <a:pt x="473185" y="8390"/>
                  <a:pt x="684736" y="0"/>
                </a:cubicBezTo>
                <a:cubicBezTo>
                  <a:pt x="896287" y="-8390"/>
                  <a:pt x="1099626" y="-24268"/>
                  <a:pt x="1426009" y="0"/>
                </a:cubicBezTo>
                <a:cubicBezTo>
                  <a:pt x="1752392" y="24268"/>
                  <a:pt x="1735663" y="-8983"/>
                  <a:pt x="1884593" y="0"/>
                </a:cubicBezTo>
                <a:cubicBezTo>
                  <a:pt x="2033523" y="8983"/>
                  <a:pt x="2209204" y="4670"/>
                  <a:pt x="2512791" y="0"/>
                </a:cubicBezTo>
                <a:cubicBezTo>
                  <a:pt x="2816378" y="-4670"/>
                  <a:pt x="2896916" y="521"/>
                  <a:pt x="3027913" y="0"/>
                </a:cubicBezTo>
                <a:cubicBezTo>
                  <a:pt x="3158910" y="-521"/>
                  <a:pt x="3414425" y="4744"/>
                  <a:pt x="3543035" y="0"/>
                </a:cubicBezTo>
                <a:cubicBezTo>
                  <a:pt x="3671645" y="-4744"/>
                  <a:pt x="3950608" y="-15488"/>
                  <a:pt x="4284309" y="0"/>
                </a:cubicBezTo>
                <a:cubicBezTo>
                  <a:pt x="4618010" y="15488"/>
                  <a:pt x="4788258" y="4280"/>
                  <a:pt x="4969044" y="0"/>
                </a:cubicBezTo>
                <a:cubicBezTo>
                  <a:pt x="5149830" y="-4280"/>
                  <a:pt x="5391622" y="-20129"/>
                  <a:pt x="5653780" y="0"/>
                </a:cubicBezTo>
                <a:cubicBezTo>
                  <a:pt x="5656140" y="275999"/>
                  <a:pt x="5642856" y="442580"/>
                  <a:pt x="5653780" y="596445"/>
                </a:cubicBezTo>
                <a:cubicBezTo>
                  <a:pt x="5664704" y="750310"/>
                  <a:pt x="5667439" y="1036657"/>
                  <a:pt x="5653780" y="1192891"/>
                </a:cubicBezTo>
                <a:cubicBezTo>
                  <a:pt x="5640121" y="1349125"/>
                  <a:pt x="5643912" y="1632224"/>
                  <a:pt x="5653780" y="1952003"/>
                </a:cubicBezTo>
                <a:cubicBezTo>
                  <a:pt x="5663648" y="2271782"/>
                  <a:pt x="5654311" y="2461339"/>
                  <a:pt x="5653780" y="2711115"/>
                </a:cubicBezTo>
                <a:cubicBezTo>
                  <a:pt x="5653249" y="2960891"/>
                  <a:pt x="5679299" y="3011404"/>
                  <a:pt x="5653780" y="3307561"/>
                </a:cubicBezTo>
                <a:cubicBezTo>
                  <a:pt x="5628261" y="3603718"/>
                  <a:pt x="5643891" y="3757706"/>
                  <a:pt x="5653780" y="4066673"/>
                </a:cubicBezTo>
                <a:cubicBezTo>
                  <a:pt x="5426798" y="4061700"/>
                  <a:pt x="5289875" y="4066260"/>
                  <a:pt x="5195196" y="4066673"/>
                </a:cubicBezTo>
                <a:cubicBezTo>
                  <a:pt x="5100517" y="4067086"/>
                  <a:pt x="4748821" y="4080174"/>
                  <a:pt x="4566998" y="4066673"/>
                </a:cubicBezTo>
                <a:cubicBezTo>
                  <a:pt x="4385175" y="4053172"/>
                  <a:pt x="4154902" y="4076566"/>
                  <a:pt x="3938800" y="4066673"/>
                </a:cubicBezTo>
                <a:cubicBezTo>
                  <a:pt x="3722698" y="4056780"/>
                  <a:pt x="3511654" y="4084445"/>
                  <a:pt x="3367140" y="4066673"/>
                </a:cubicBezTo>
                <a:cubicBezTo>
                  <a:pt x="3222626" y="4048901"/>
                  <a:pt x="3038158" y="4048444"/>
                  <a:pt x="2795480" y="4066673"/>
                </a:cubicBezTo>
                <a:cubicBezTo>
                  <a:pt x="2552802" y="4084902"/>
                  <a:pt x="2432801" y="4083752"/>
                  <a:pt x="2223820" y="4066673"/>
                </a:cubicBezTo>
                <a:cubicBezTo>
                  <a:pt x="2014839" y="4049594"/>
                  <a:pt x="1820283" y="4041018"/>
                  <a:pt x="1708698" y="4066673"/>
                </a:cubicBezTo>
                <a:cubicBezTo>
                  <a:pt x="1597113" y="4092328"/>
                  <a:pt x="1148937" y="4098730"/>
                  <a:pt x="967425" y="4066673"/>
                </a:cubicBezTo>
                <a:cubicBezTo>
                  <a:pt x="785913" y="4034616"/>
                  <a:pt x="227506" y="4090698"/>
                  <a:pt x="0" y="4066673"/>
                </a:cubicBezTo>
                <a:cubicBezTo>
                  <a:pt x="-18528" y="3834085"/>
                  <a:pt x="10064" y="3647288"/>
                  <a:pt x="0" y="3510894"/>
                </a:cubicBezTo>
                <a:cubicBezTo>
                  <a:pt x="-10064" y="3374500"/>
                  <a:pt x="22111" y="3083241"/>
                  <a:pt x="0" y="2792449"/>
                </a:cubicBezTo>
                <a:cubicBezTo>
                  <a:pt x="-22111" y="2501658"/>
                  <a:pt x="6088" y="2259364"/>
                  <a:pt x="0" y="2114670"/>
                </a:cubicBezTo>
                <a:cubicBezTo>
                  <a:pt x="-6088" y="1969976"/>
                  <a:pt x="-21526" y="1643545"/>
                  <a:pt x="0" y="1396224"/>
                </a:cubicBezTo>
                <a:cubicBezTo>
                  <a:pt x="21526" y="1148903"/>
                  <a:pt x="-14093" y="1000645"/>
                  <a:pt x="0" y="799779"/>
                </a:cubicBezTo>
                <a:cubicBezTo>
                  <a:pt x="14093" y="598913"/>
                  <a:pt x="11810" y="340816"/>
                  <a:pt x="0" y="0"/>
                </a:cubicBezTo>
                <a:close/>
              </a:path>
              <a:path w="5653780" h="4066673" stroke="0" extrusionOk="0">
                <a:moveTo>
                  <a:pt x="0" y="0"/>
                </a:moveTo>
                <a:cubicBezTo>
                  <a:pt x="337918" y="19145"/>
                  <a:pt x="504089" y="-29292"/>
                  <a:pt x="684736" y="0"/>
                </a:cubicBezTo>
                <a:cubicBezTo>
                  <a:pt x="865383" y="29292"/>
                  <a:pt x="1054811" y="8820"/>
                  <a:pt x="1369471" y="0"/>
                </a:cubicBezTo>
                <a:cubicBezTo>
                  <a:pt x="1684131" y="-8820"/>
                  <a:pt x="1820640" y="8322"/>
                  <a:pt x="1997669" y="0"/>
                </a:cubicBezTo>
                <a:cubicBezTo>
                  <a:pt x="2174698" y="-8322"/>
                  <a:pt x="2278525" y="-19422"/>
                  <a:pt x="2512791" y="0"/>
                </a:cubicBezTo>
                <a:cubicBezTo>
                  <a:pt x="2747057" y="19422"/>
                  <a:pt x="2985845" y="16773"/>
                  <a:pt x="3197527" y="0"/>
                </a:cubicBezTo>
                <a:cubicBezTo>
                  <a:pt x="3409209" y="-16773"/>
                  <a:pt x="3626568" y="2644"/>
                  <a:pt x="3938800" y="0"/>
                </a:cubicBezTo>
                <a:cubicBezTo>
                  <a:pt x="4251032" y="-2644"/>
                  <a:pt x="4373145" y="4001"/>
                  <a:pt x="4566998" y="0"/>
                </a:cubicBezTo>
                <a:cubicBezTo>
                  <a:pt x="4760851" y="-4001"/>
                  <a:pt x="5282483" y="27159"/>
                  <a:pt x="5653780" y="0"/>
                </a:cubicBezTo>
                <a:cubicBezTo>
                  <a:pt x="5643817" y="343811"/>
                  <a:pt x="5634752" y="570420"/>
                  <a:pt x="5653780" y="718446"/>
                </a:cubicBezTo>
                <a:cubicBezTo>
                  <a:pt x="5672808" y="866472"/>
                  <a:pt x="5669908" y="1103414"/>
                  <a:pt x="5653780" y="1355558"/>
                </a:cubicBezTo>
                <a:cubicBezTo>
                  <a:pt x="5637652" y="1607702"/>
                  <a:pt x="5634460" y="1857656"/>
                  <a:pt x="5653780" y="2074003"/>
                </a:cubicBezTo>
                <a:cubicBezTo>
                  <a:pt x="5673100" y="2290350"/>
                  <a:pt x="5643202" y="2428605"/>
                  <a:pt x="5653780" y="2711115"/>
                </a:cubicBezTo>
                <a:cubicBezTo>
                  <a:pt x="5664358" y="2993625"/>
                  <a:pt x="5683115" y="3046929"/>
                  <a:pt x="5653780" y="3348227"/>
                </a:cubicBezTo>
                <a:cubicBezTo>
                  <a:pt x="5624445" y="3649525"/>
                  <a:pt x="5684969" y="3904270"/>
                  <a:pt x="5653780" y="4066673"/>
                </a:cubicBezTo>
                <a:cubicBezTo>
                  <a:pt x="5543691" y="4087339"/>
                  <a:pt x="5255752" y="4067817"/>
                  <a:pt x="5138658" y="4066673"/>
                </a:cubicBezTo>
                <a:cubicBezTo>
                  <a:pt x="5021564" y="4065529"/>
                  <a:pt x="4804631" y="4056011"/>
                  <a:pt x="4680073" y="4066673"/>
                </a:cubicBezTo>
                <a:cubicBezTo>
                  <a:pt x="4555515" y="4077335"/>
                  <a:pt x="4301318" y="4047968"/>
                  <a:pt x="4164951" y="4066673"/>
                </a:cubicBezTo>
                <a:cubicBezTo>
                  <a:pt x="4028584" y="4085378"/>
                  <a:pt x="3750443" y="4039420"/>
                  <a:pt x="3593291" y="4066673"/>
                </a:cubicBezTo>
                <a:cubicBezTo>
                  <a:pt x="3436139" y="4093926"/>
                  <a:pt x="3103585" y="4089375"/>
                  <a:pt x="2852018" y="4066673"/>
                </a:cubicBezTo>
                <a:cubicBezTo>
                  <a:pt x="2600451" y="4043971"/>
                  <a:pt x="2533159" y="4073601"/>
                  <a:pt x="2223820" y="4066673"/>
                </a:cubicBezTo>
                <a:cubicBezTo>
                  <a:pt x="1914481" y="4059745"/>
                  <a:pt x="1886432" y="4082858"/>
                  <a:pt x="1708698" y="4066673"/>
                </a:cubicBezTo>
                <a:cubicBezTo>
                  <a:pt x="1530964" y="4050488"/>
                  <a:pt x="1459532" y="4052840"/>
                  <a:pt x="1250114" y="4066673"/>
                </a:cubicBezTo>
                <a:cubicBezTo>
                  <a:pt x="1040696" y="4080506"/>
                  <a:pt x="838417" y="4062693"/>
                  <a:pt x="678454" y="4066673"/>
                </a:cubicBezTo>
                <a:cubicBezTo>
                  <a:pt x="518491" y="4070653"/>
                  <a:pt x="271243" y="4038765"/>
                  <a:pt x="0" y="4066673"/>
                </a:cubicBezTo>
                <a:cubicBezTo>
                  <a:pt x="17450" y="3779676"/>
                  <a:pt x="37850" y="3562672"/>
                  <a:pt x="0" y="3307561"/>
                </a:cubicBezTo>
                <a:cubicBezTo>
                  <a:pt x="-37850" y="3052450"/>
                  <a:pt x="-10401" y="2801999"/>
                  <a:pt x="0" y="2589115"/>
                </a:cubicBezTo>
                <a:cubicBezTo>
                  <a:pt x="10401" y="2376231"/>
                  <a:pt x="-3522" y="2221493"/>
                  <a:pt x="0" y="1911336"/>
                </a:cubicBezTo>
                <a:cubicBezTo>
                  <a:pt x="3522" y="1601179"/>
                  <a:pt x="-17441" y="1578444"/>
                  <a:pt x="0" y="1355558"/>
                </a:cubicBezTo>
                <a:cubicBezTo>
                  <a:pt x="17441" y="1132672"/>
                  <a:pt x="-16946" y="941015"/>
                  <a:pt x="0" y="637112"/>
                </a:cubicBezTo>
                <a:cubicBezTo>
                  <a:pt x="16946" y="333209"/>
                  <a:pt x="-27531" y="3141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6803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20494D-9438-27F3-D522-8C28F436C2A0}"/>
              </a:ext>
            </a:extLst>
          </p:cNvPr>
          <p:cNvSpPr/>
          <p:nvPr/>
        </p:nvSpPr>
        <p:spPr>
          <a:xfrm>
            <a:off x="92190" y="285390"/>
            <a:ext cx="5653780" cy="4066673"/>
          </a:xfrm>
          <a:custGeom>
            <a:avLst/>
            <a:gdLst>
              <a:gd name="connsiteX0" fmla="*/ 0 w 5653780"/>
              <a:gd name="connsiteY0" fmla="*/ 0 h 4066673"/>
              <a:gd name="connsiteX1" fmla="*/ 684736 w 5653780"/>
              <a:gd name="connsiteY1" fmla="*/ 0 h 4066673"/>
              <a:gd name="connsiteX2" fmla="*/ 1426009 w 5653780"/>
              <a:gd name="connsiteY2" fmla="*/ 0 h 4066673"/>
              <a:gd name="connsiteX3" fmla="*/ 1884593 w 5653780"/>
              <a:gd name="connsiteY3" fmla="*/ 0 h 4066673"/>
              <a:gd name="connsiteX4" fmla="*/ 2512791 w 5653780"/>
              <a:gd name="connsiteY4" fmla="*/ 0 h 4066673"/>
              <a:gd name="connsiteX5" fmla="*/ 3027913 w 5653780"/>
              <a:gd name="connsiteY5" fmla="*/ 0 h 4066673"/>
              <a:gd name="connsiteX6" fmla="*/ 3543035 w 5653780"/>
              <a:gd name="connsiteY6" fmla="*/ 0 h 4066673"/>
              <a:gd name="connsiteX7" fmla="*/ 4284309 w 5653780"/>
              <a:gd name="connsiteY7" fmla="*/ 0 h 4066673"/>
              <a:gd name="connsiteX8" fmla="*/ 4969044 w 5653780"/>
              <a:gd name="connsiteY8" fmla="*/ 0 h 4066673"/>
              <a:gd name="connsiteX9" fmla="*/ 5653780 w 5653780"/>
              <a:gd name="connsiteY9" fmla="*/ 0 h 4066673"/>
              <a:gd name="connsiteX10" fmla="*/ 5653780 w 5653780"/>
              <a:gd name="connsiteY10" fmla="*/ 596445 h 4066673"/>
              <a:gd name="connsiteX11" fmla="*/ 5653780 w 5653780"/>
              <a:gd name="connsiteY11" fmla="*/ 1192891 h 4066673"/>
              <a:gd name="connsiteX12" fmla="*/ 5653780 w 5653780"/>
              <a:gd name="connsiteY12" fmla="*/ 1952003 h 4066673"/>
              <a:gd name="connsiteX13" fmla="*/ 5653780 w 5653780"/>
              <a:gd name="connsiteY13" fmla="*/ 2711115 h 4066673"/>
              <a:gd name="connsiteX14" fmla="*/ 5653780 w 5653780"/>
              <a:gd name="connsiteY14" fmla="*/ 3307561 h 4066673"/>
              <a:gd name="connsiteX15" fmla="*/ 5653780 w 5653780"/>
              <a:gd name="connsiteY15" fmla="*/ 4066673 h 4066673"/>
              <a:gd name="connsiteX16" fmla="*/ 5195196 w 5653780"/>
              <a:gd name="connsiteY16" fmla="*/ 4066673 h 4066673"/>
              <a:gd name="connsiteX17" fmla="*/ 4566998 w 5653780"/>
              <a:gd name="connsiteY17" fmla="*/ 4066673 h 4066673"/>
              <a:gd name="connsiteX18" fmla="*/ 3938800 w 5653780"/>
              <a:gd name="connsiteY18" fmla="*/ 4066673 h 4066673"/>
              <a:gd name="connsiteX19" fmla="*/ 3367140 w 5653780"/>
              <a:gd name="connsiteY19" fmla="*/ 4066673 h 4066673"/>
              <a:gd name="connsiteX20" fmla="*/ 2795480 w 5653780"/>
              <a:gd name="connsiteY20" fmla="*/ 4066673 h 4066673"/>
              <a:gd name="connsiteX21" fmla="*/ 2223820 w 5653780"/>
              <a:gd name="connsiteY21" fmla="*/ 4066673 h 4066673"/>
              <a:gd name="connsiteX22" fmla="*/ 1708698 w 5653780"/>
              <a:gd name="connsiteY22" fmla="*/ 4066673 h 4066673"/>
              <a:gd name="connsiteX23" fmla="*/ 967425 w 5653780"/>
              <a:gd name="connsiteY23" fmla="*/ 4066673 h 4066673"/>
              <a:gd name="connsiteX24" fmla="*/ 0 w 5653780"/>
              <a:gd name="connsiteY24" fmla="*/ 4066673 h 4066673"/>
              <a:gd name="connsiteX25" fmla="*/ 0 w 5653780"/>
              <a:gd name="connsiteY25" fmla="*/ 3510894 h 4066673"/>
              <a:gd name="connsiteX26" fmla="*/ 0 w 5653780"/>
              <a:gd name="connsiteY26" fmla="*/ 2792449 h 4066673"/>
              <a:gd name="connsiteX27" fmla="*/ 0 w 5653780"/>
              <a:gd name="connsiteY27" fmla="*/ 2114670 h 4066673"/>
              <a:gd name="connsiteX28" fmla="*/ 0 w 5653780"/>
              <a:gd name="connsiteY28" fmla="*/ 1396224 h 4066673"/>
              <a:gd name="connsiteX29" fmla="*/ 0 w 5653780"/>
              <a:gd name="connsiteY29" fmla="*/ 799779 h 4066673"/>
              <a:gd name="connsiteX30" fmla="*/ 0 w 5653780"/>
              <a:gd name="connsiteY30" fmla="*/ 0 h 406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53780" h="4066673" fill="none" extrusionOk="0">
                <a:moveTo>
                  <a:pt x="0" y="0"/>
                </a:moveTo>
                <a:cubicBezTo>
                  <a:pt x="307929" y="6565"/>
                  <a:pt x="473185" y="8390"/>
                  <a:pt x="684736" y="0"/>
                </a:cubicBezTo>
                <a:cubicBezTo>
                  <a:pt x="896287" y="-8390"/>
                  <a:pt x="1099626" y="-24268"/>
                  <a:pt x="1426009" y="0"/>
                </a:cubicBezTo>
                <a:cubicBezTo>
                  <a:pt x="1752392" y="24268"/>
                  <a:pt x="1735663" y="-8983"/>
                  <a:pt x="1884593" y="0"/>
                </a:cubicBezTo>
                <a:cubicBezTo>
                  <a:pt x="2033523" y="8983"/>
                  <a:pt x="2209204" y="4670"/>
                  <a:pt x="2512791" y="0"/>
                </a:cubicBezTo>
                <a:cubicBezTo>
                  <a:pt x="2816378" y="-4670"/>
                  <a:pt x="2896916" y="521"/>
                  <a:pt x="3027913" y="0"/>
                </a:cubicBezTo>
                <a:cubicBezTo>
                  <a:pt x="3158910" y="-521"/>
                  <a:pt x="3414425" y="4744"/>
                  <a:pt x="3543035" y="0"/>
                </a:cubicBezTo>
                <a:cubicBezTo>
                  <a:pt x="3671645" y="-4744"/>
                  <a:pt x="3950608" y="-15488"/>
                  <a:pt x="4284309" y="0"/>
                </a:cubicBezTo>
                <a:cubicBezTo>
                  <a:pt x="4618010" y="15488"/>
                  <a:pt x="4788258" y="4280"/>
                  <a:pt x="4969044" y="0"/>
                </a:cubicBezTo>
                <a:cubicBezTo>
                  <a:pt x="5149830" y="-4280"/>
                  <a:pt x="5391622" y="-20129"/>
                  <a:pt x="5653780" y="0"/>
                </a:cubicBezTo>
                <a:cubicBezTo>
                  <a:pt x="5656140" y="275999"/>
                  <a:pt x="5642856" y="442580"/>
                  <a:pt x="5653780" y="596445"/>
                </a:cubicBezTo>
                <a:cubicBezTo>
                  <a:pt x="5664704" y="750310"/>
                  <a:pt x="5667439" y="1036657"/>
                  <a:pt x="5653780" y="1192891"/>
                </a:cubicBezTo>
                <a:cubicBezTo>
                  <a:pt x="5640121" y="1349125"/>
                  <a:pt x="5643912" y="1632224"/>
                  <a:pt x="5653780" y="1952003"/>
                </a:cubicBezTo>
                <a:cubicBezTo>
                  <a:pt x="5663648" y="2271782"/>
                  <a:pt x="5654311" y="2461339"/>
                  <a:pt x="5653780" y="2711115"/>
                </a:cubicBezTo>
                <a:cubicBezTo>
                  <a:pt x="5653249" y="2960891"/>
                  <a:pt x="5679299" y="3011404"/>
                  <a:pt x="5653780" y="3307561"/>
                </a:cubicBezTo>
                <a:cubicBezTo>
                  <a:pt x="5628261" y="3603718"/>
                  <a:pt x="5643891" y="3757706"/>
                  <a:pt x="5653780" y="4066673"/>
                </a:cubicBezTo>
                <a:cubicBezTo>
                  <a:pt x="5426798" y="4061700"/>
                  <a:pt x="5289875" y="4066260"/>
                  <a:pt x="5195196" y="4066673"/>
                </a:cubicBezTo>
                <a:cubicBezTo>
                  <a:pt x="5100517" y="4067086"/>
                  <a:pt x="4748821" y="4080174"/>
                  <a:pt x="4566998" y="4066673"/>
                </a:cubicBezTo>
                <a:cubicBezTo>
                  <a:pt x="4385175" y="4053172"/>
                  <a:pt x="4154902" y="4076566"/>
                  <a:pt x="3938800" y="4066673"/>
                </a:cubicBezTo>
                <a:cubicBezTo>
                  <a:pt x="3722698" y="4056780"/>
                  <a:pt x="3511654" y="4084445"/>
                  <a:pt x="3367140" y="4066673"/>
                </a:cubicBezTo>
                <a:cubicBezTo>
                  <a:pt x="3222626" y="4048901"/>
                  <a:pt x="3038158" y="4048444"/>
                  <a:pt x="2795480" y="4066673"/>
                </a:cubicBezTo>
                <a:cubicBezTo>
                  <a:pt x="2552802" y="4084902"/>
                  <a:pt x="2432801" y="4083752"/>
                  <a:pt x="2223820" y="4066673"/>
                </a:cubicBezTo>
                <a:cubicBezTo>
                  <a:pt x="2014839" y="4049594"/>
                  <a:pt x="1820283" y="4041018"/>
                  <a:pt x="1708698" y="4066673"/>
                </a:cubicBezTo>
                <a:cubicBezTo>
                  <a:pt x="1597113" y="4092328"/>
                  <a:pt x="1148937" y="4098730"/>
                  <a:pt x="967425" y="4066673"/>
                </a:cubicBezTo>
                <a:cubicBezTo>
                  <a:pt x="785913" y="4034616"/>
                  <a:pt x="227506" y="4090698"/>
                  <a:pt x="0" y="4066673"/>
                </a:cubicBezTo>
                <a:cubicBezTo>
                  <a:pt x="-18528" y="3834085"/>
                  <a:pt x="10064" y="3647288"/>
                  <a:pt x="0" y="3510894"/>
                </a:cubicBezTo>
                <a:cubicBezTo>
                  <a:pt x="-10064" y="3374500"/>
                  <a:pt x="22111" y="3083241"/>
                  <a:pt x="0" y="2792449"/>
                </a:cubicBezTo>
                <a:cubicBezTo>
                  <a:pt x="-22111" y="2501658"/>
                  <a:pt x="6088" y="2259364"/>
                  <a:pt x="0" y="2114670"/>
                </a:cubicBezTo>
                <a:cubicBezTo>
                  <a:pt x="-6088" y="1969976"/>
                  <a:pt x="-21526" y="1643545"/>
                  <a:pt x="0" y="1396224"/>
                </a:cubicBezTo>
                <a:cubicBezTo>
                  <a:pt x="21526" y="1148903"/>
                  <a:pt x="-14093" y="1000645"/>
                  <a:pt x="0" y="799779"/>
                </a:cubicBezTo>
                <a:cubicBezTo>
                  <a:pt x="14093" y="598913"/>
                  <a:pt x="11810" y="340816"/>
                  <a:pt x="0" y="0"/>
                </a:cubicBezTo>
                <a:close/>
              </a:path>
              <a:path w="5653780" h="4066673" stroke="0" extrusionOk="0">
                <a:moveTo>
                  <a:pt x="0" y="0"/>
                </a:moveTo>
                <a:cubicBezTo>
                  <a:pt x="337918" y="19145"/>
                  <a:pt x="504089" y="-29292"/>
                  <a:pt x="684736" y="0"/>
                </a:cubicBezTo>
                <a:cubicBezTo>
                  <a:pt x="865383" y="29292"/>
                  <a:pt x="1054811" y="8820"/>
                  <a:pt x="1369471" y="0"/>
                </a:cubicBezTo>
                <a:cubicBezTo>
                  <a:pt x="1684131" y="-8820"/>
                  <a:pt x="1820640" y="8322"/>
                  <a:pt x="1997669" y="0"/>
                </a:cubicBezTo>
                <a:cubicBezTo>
                  <a:pt x="2174698" y="-8322"/>
                  <a:pt x="2278525" y="-19422"/>
                  <a:pt x="2512791" y="0"/>
                </a:cubicBezTo>
                <a:cubicBezTo>
                  <a:pt x="2747057" y="19422"/>
                  <a:pt x="2985845" y="16773"/>
                  <a:pt x="3197527" y="0"/>
                </a:cubicBezTo>
                <a:cubicBezTo>
                  <a:pt x="3409209" y="-16773"/>
                  <a:pt x="3626568" y="2644"/>
                  <a:pt x="3938800" y="0"/>
                </a:cubicBezTo>
                <a:cubicBezTo>
                  <a:pt x="4251032" y="-2644"/>
                  <a:pt x="4373145" y="4001"/>
                  <a:pt x="4566998" y="0"/>
                </a:cubicBezTo>
                <a:cubicBezTo>
                  <a:pt x="4760851" y="-4001"/>
                  <a:pt x="5282483" y="27159"/>
                  <a:pt x="5653780" y="0"/>
                </a:cubicBezTo>
                <a:cubicBezTo>
                  <a:pt x="5643817" y="343811"/>
                  <a:pt x="5634752" y="570420"/>
                  <a:pt x="5653780" y="718446"/>
                </a:cubicBezTo>
                <a:cubicBezTo>
                  <a:pt x="5672808" y="866472"/>
                  <a:pt x="5669908" y="1103414"/>
                  <a:pt x="5653780" y="1355558"/>
                </a:cubicBezTo>
                <a:cubicBezTo>
                  <a:pt x="5637652" y="1607702"/>
                  <a:pt x="5634460" y="1857656"/>
                  <a:pt x="5653780" y="2074003"/>
                </a:cubicBezTo>
                <a:cubicBezTo>
                  <a:pt x="5673100" y="2290350"/>
                  <a:pt x="5643202" y="2428605"/>
                  <a:pt x="5653780" y="2711115"/>
                </a:cubicBezTo>
                <a:cubicBezTo>
                  <a:pt x="5664358" y="2993625"/>
                  <a:pt x="5683115" y="3046929"/>
                  <a:pt x="5653780" y="3348227"/>
                </a:cubicBezTo>
                <a:cubicBezTo>
                  <a:pt x="5624445" y="3649525"/>
                  <a:pt x="5684969" y="3904270"/>
                  <a:pt x="5653780" y="4066673"/>
                </a:cubicBezTo>
                <a:cubicBezTo>
                  <a:pt x="5543691" y="4087339"/>
                  <a:pt x="5255752" y="4067817"/>
                  <a:pt x="5138658" y="4066673"/>
                </a:cubicBezTo>
                <a:cubicBezTo>
                  <a:pt x="5021564" y="4065529"/>
                  <a:pt x="4804631" y="4056011"/>
                  <a:pt x="4680073" y="4066673"/>
                </a:cubicBezTo>
                <a:cubicBezTo>
                  <a:pt x="4555515" y="4077335"/>
                  <a:pt x="4301318" y="4047968"/>
                  <a:pt x="4164951" y="4066673"/>
                </a:cubicBezTo>
                <a:cubicBezTo>
                  <a:pt x="4028584" y="4085378"/>
                  <a:pt x="3750443" y="4039420"/>
                  <a:pt x="3593291" y="4066673"/>
                </a:cubicBezTo>
                <a:cubicBezTo>
                  <a:pt x="3436139" y="4093926"/>
                  <a:pt x="3103585" y="4089375"/>
                  <a:pt x="2852018" y="4066673"/>
                </a:cubicBezTo>
                <a:cubicBezTo>
                  <a:pt x="2600451" y="4043971"/>
                  <a:pt x="2533159" y="4073601"/>
                  <a:pt x="2223820" y="4066673"/>
                </a:cubicBezTo>
                <a:cubicBezTo>
                  <a:pt x="1914481" y="4059745"/>
                  <a:pt x="1886432" y="4082858"/>
                  <a:pt x="1708698" y="4066673"/>
                </a:cubicBezTo>
                <a:cubicBezTo>
                  <a:pt x="1530964" y="4050488"/>
                  <a:pt x="1459532" y="4052840"/>
                  <a:pt x="1250114" y="4066673"/>
                </a:cubicBezTo>
                <a:cubicBezTo>
                  <a:pt x="1040696" y="4080506"/>
                  <a:pt x="838417" y="4062693"/>
                  <a:pt x="678454" y="4066673"/>
                </a:cubicBezTo>
                <a:cubicBezTo>
                  <a:pt x="518491" y="4070653"/>
                  <a:pt x="271243" y="4038765"/>
                  <a:pt x="0" y="4066673"/>
                </a:cubicBezTo>
                <a:cubicBezTo>
                  <a:pt x="17450" y="3779676"/>
                  <a:pt x="37850" y="3562672"/>
                  <a:pt x="0" y="3307561"/>
                </a:cubicBezTo>
                <a:cubicBezTo>
                  <a:pt x="-37850" y="3052450"/>
                  <a:pt x="-10401" y="2801999"/>
                  <a:pt x="0" y="2589115"/>
                </a:cubicBezTo>
                <a:cubicBezTo>
                  <a:pt x="10401" y="2376231"/>
                  <a:pt x="-3522" y="2221493"/>
                  <a:pt x="0" y="1911336"/>
                </a:cubicBezTo>
                <a:cubicBezTo>
                  <a:pt x="3522" y="1601179"/>
                  <a:pt x="-17441" y="1578444"/>
                  <a:pt x="0" y="1355558"/>
                </a:cubicBezTo>
                <a:cubicBezTo>
                  <a:pt x="17441" y="1132672"/>
                  <a:pt x="-16946" y="941015"/>
                  <a:pt x="0" y="637112"/>
                </a:cubicBezTo>
                <a:cubicBezTo>
                  <a:pt x="16946" y="333209"/>
                  <a:pt x="-27531" y="3141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6803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8C8ED7C-5DA8-FC2F-644C-7144E229B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1" t="3154" r="55379" b="69801"/>
          <a:stretch/>
        </p:blipFill>
        <p:spPr>
          <a:xfrm>
            <a:off x="1510611" y="381644"/>
            <a:ext cx="4259679" cy="3231252"/>
          </a:xfrm>
          <a:prstGeom prst="rect">
            <a:avLst/>
          </a:prstGeom>
        </p:spPr>
      </p:pic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5731A19F-9018-970A-3960-90428BD70002}"/>
              </a:ext>
            </a:extLst>
          </p:cNvPr>
          <p:cNvSpPr/>
          <p:nvPr/>
        </p:nvSpPr>
        <p:spPr>
          <a:xfrm>
            <a:off x="249560" y="442961"/>
            <a:ext cx="2498383" cy="992980"/>
          </a:xfrm>
          <a:custGeom>
            <a:avLst/>
            <a:gdLst>
              <a:gd name="connsiteX0" fmla="*/ 1402454 w 2498383"/>
              <a:gd name="connsiteY0" fmla="*/ 61766 h 1761947"/>
              <a:gd name="connsiteX1" fmla="*/ 2121410 w 2498383"/>
              <a:gd name="connsiteY1" fmla="*/ 82707 h 1761947"/>
              <a:gd name="connsiteX2" fmla="*/ 2442497 w 2498383"/>
              <a:gd name="connsiteY2" fmla="*/ 278151 h 1761947"/>
              <a:gd name="connsiteX3" fmla="*/ 2484378 w 2498383"/>
              <a:gd name="connsiteY3" fmla="*/ 1025028 h 1761947"/>
              <a:gd name="connsiteX4" fmla="*/ 2288934 w 2498383"/>
              <a:gd name="connsiteY4" fmla="*/ 1625321 h 1761947"/>
              <a:gd name="connsiteX5" fmla="*/ 1576958 w 2498383"/>
              <a:gd name="connsiteY5" fmla="*/ 1757944 h 1761947"/>
              <a:gd name="connsiteX6" fmla="*/ 362411 w 2498383"/>
              <a:gd name="connsiteY6" fmla="*/ 1688142 h 1761947"/>
              <a:gd name="connsiteX7" fmla="*/ 69245 w 2498383"/>
              <a:gd name="connsiteY7" fmla="*/ 1311214 h 1761947"/>
              <a:gd name="connsiteX8" fmla="*/ 6424 w 2498383"/>
              <a:gd name="connsiteY8" fmla="*/ 501516 h 1761947"/>
              <a:gd name="connsiteX9" fmla="*/ 180927 w 2498383"/>
              <a:gd name="connsiteY9" fmla="*/ 26866 h 1761947"/>
              <a:gd name="connsiteX10" fmla="*/ 1402454 w 2498383"/>
              <a:gd name="connsiteY10" fmla="*/ 61766 h 176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8383" h="1761947">
                <a:moveTo>
                  <a:pt x="1402454" y="61766"/>
                </a:moveTo>
                <a:lnTo>
                  <a:pt x="2121410" y="82707"/>
                </a:lnTo>
                <a:cubicBezTo>
                  <a:pt x="2294751" y="118771"/>
                  <a:pt x="2382002" y="121098"/>
                  <a:pt x="2442497" y="278151"/>
                </a:cubicBezTo>
                <a:cubicBezTo>
                  <a:pt x="2502992" y="435204"/>
                  <a:pt x="2509972" y="800500"/>
                  <a:pt x="2484378" y="1025028"/>
                </a:cubicBezTo>
                <a:cubicBezTo>
                  <a:pt x="2458784" y="1249556"/>
                  <a:pt x="2440171" y="1503168"/>
                  <a:pt x="2288934" y="1625321"/>
                </a:cubicBezTo>
                <a:cubicBezTo>
                  <a:pt x="2137697" y="1747474"/>
                  <a:pt x="1898045" y="1747474"/>
                  <a:pt x="1576958" y="1757944"/>
                </a:cubicBezTo>
                <a:cubicBezTo>
                  <a:pt x="1255871" y="1768414"/>
                  <a:pt x="613696" y="1762597"/>
                  <a:pt x="362411" y="1688142"/>
                </a:cubicBezTo>
                <a:cubicBezTo>
                  <a:pt x="111126" y="1613687"/>
                  <a:pt x="128576" y="1508985"/>
                  <a:pt x="69245" y="1311214"/>
                </a:cubicBezTo>
                <a:cubicBezTo>
                  <a:pt x="9914" y="1113443"/>
                  <a:pt x="-12190" y="715574"/>
                  <a:pt x="6424" y="501516"/>
                </a:cubicBezTo>
                <a:cubicBezTo>
                  <a:pt x="25038" y="287458"/>
                  <a:pt x="-45928" y="100158"/>
                  <a:pt x="180927" y="26866"/>
                </a:cubicBezTo>
                <a:cubicBezTo>
                  <a:pt x="407782" y="-46426"/>
                  <a:pt x="1079040" y="52459"/>
                  <a:pt x="1402454" y="6176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BF74F7A-B82F-43D1-2664-D1F2D4A8A1DD}"/>
              </a:ext>
            </a:extLst>
          </p:cNvPr>
          <p:cNvSpPr txBox="1"/>
          <p:nvPr/>
        </p:nvSpPr>
        <p:spPr>
          <a:xfrm>
            <a:off x="275461" y="462398"/>
            <a:ext cx="23652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Batman, je crois que ton téléphone n'a plus de batterie. J'ai une question super importante…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4B43A603-E1DF-7CBE-D61B-6F8BBE3CBCBB}"/>
              </a:ext>
            </a:extLst>
          </p:cNvPr>
          <p:cNvSpPr/>
          <p:nvPr/>
        </p:nvSpPr>
        <p:spPr>
          <a:xfrm rot="10800000" flipH="1">
            <a:off x="1867687" y="3567531"/>
            <a:ext cx="3884513" cy="680601"/>
          </a:xfrm>
          <a:custGeom>
            <a:avLst/>
            <a:gdLst>
              <a:gd name="connsiteX0" fmla="*/ 106947 w 3572042"/>
              <a:gd name="connsiteY0" fmla="*/ 0 h 607635"/>
              <a:gd name="connsiteX1" fmla="*/ 46789 w 3572042"/>
              <a:gd name="connsiteY1" fmla="*/ 505326 h 607635"/>
              <a:gd name="connsiteX2" fmla="*/ 708526 w 3572042"/>
              <a:gd name="connsiteY2" fmla="*/ 601579 h 607635"/>
              <a:gd name="connsiteX3" fmla="*/ 3572042 w 3572042"/>
              <a:gd name="connsiteY3" fmla="*/ 589547 h 6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042" h="607635">
                <a:moveTo>
                  <a:pt x="106947" y="0"/>
                </a:moveTo>
                <a:cubicBezTo>
                  <a:pt x="26736" y="202531"/>
                  <a:pt x="-53474" y="405063"/>
                  <a:pt x="46789" y="505326"/>
                </a:cubicBezTo>
                <a:cubicBezTo>
                  <a:pt x="147052" y="605589"/>
                  <a:pt x="120984" y="587542"/>
                  <a:pt x="708526" y="601579"/>
                </a:cubicBezTo>
                <a:cubicBezTo>
                  <a:pt x="1296068" y="615616"/>
                  <a:pt x="2434055" y="602581"/>
                  <a:pt x="3572042" y="58954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7077BB6-226C-E037-390E-3A865DFA9B76}"/>
              </a:ext>
            </a:extLst>
          </p:cNvPr>
          <p:cNvSpPr txBox="1"/>
          <p:nvPr/>
        </p:nvSpPr>
        <p:spPr>
          <a:xfrm>
            <a:off x="1955546" y="3567532"/>
            <a:ext cx="37688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Une fois que ton Azure </a:t>
            </a:r>
            <a:r>
              <a:rPr lang="fr-FR" sz="1400" b="1" spc="-100" dirty="0" err="1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function</a:t>
            </a: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utilise des IP privées pour appeler les autres services via des </a:t>
            </a:r>
            <a:r>
              <a:rPr lang="fr-FR" sz="1400" b="1" spc="-100" dirty="0" err="1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private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-</a:t>
            </a:r>
            <a:r>
              <a:rPr lang="fr-FR" sz="1400" b="1" spc="-100" dirty="0" err="1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endpoints</a:t>
            </a: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alors ça marche.</a:t>
            </a:r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B46736E-92CF-8D44-0B0B-263067CCD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4" t="64472" r="52871" b="18648"/>
          <a:stretch/>
        </p:blipFill>
        <p:spPr>
          <a:xfrm>
            <a:off x="7404968" y="1758500"/>
            <a:ext cx="3516338" cy="244366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A29DD3A-93E2-44B1-EC4E-5F3123F616EC}"/>
              </a:ext>
            </a:extLst>
          </p:cNvPr>
          <p:cNvSpPr txBox="1"/>
          <p:nvPr/>
        </p:nvSpPr>
        <p:spPr>
          <a:xfrm>
            <a:off x="6289432" y="466089"/>
            <a:ext cx="22310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Compris. </a:t>
            </a:r>
          </a:p>
          <a:p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Mais pourquoi proposer la fonctionnalité de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private-endpoint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 sur les Azure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function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, c'est confusant !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C2F981-9940-7B18-60CD-D109282A7A03}"/>
              </a:ext>
            </a:extLst>
          </p:cNvPr>
          <p:cNvSpPr txBox="1"/>
          <p:nvPr/>
        </p:nvSpPr>
        <p:spPr>
          <a:xfrm>
            <a:off x="9592737" y="789254"/>
            <a:ext cx="17730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Encore une fois c'est un problème de réciprocité.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5C5B8284-5CF2-FE08-507F-C4E634B1884D}"/>
              </a:ext>
            </a:extLst>
          </p:cNvPr>
          <p:cNvSpPr/>
          <p:nvPr/>
        </p:nvSpPr>
        <p:spPr>
          <a:xfrm>
            <a:off x="6423747" y="587005"/>
            <a:ext cx="2169148" cy="1361130"/>
          </a:xfrm>
          <a:custGeom>
            <a:avLst/>
            <a:gdLst>
              <a:gd name="connsiteX0" fmla="*/ 2024244 w 2169148"/>
              <a:gd name="connsiteY0" fmla="*/ 0 h 1361130"/>
              <a:gd name="connsiteX1" fmla="*/ 2149887 w 2169148"/>
              <a:gd name="connsiteY1" fmla="*/ 411829 h 1361130"/>
              <a:gd name="connsiteX2" fmla="*/ 2094046 w 2169148"/>
              <a:gd name="connsiteY2" fmla="*/ 921380 h 1361130"/>
              <a:gd name="connsiteX3" fmla="*/ 1465832 w 2169148"/>
              <a:gd name="connsiteY3" fmla="*/ 1179646 h 1361130"/>
              <a:gd name="connsiteX4" fmla="*/ 0 w 2169148"/>
              <a:gd name="connsiteY4" fmla="*/ 1361130 h 136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148" h="1361130">
                <a:moveTo>
                  <a:pt x="2024244" y="0"/>
                </a:moveTo>
                <a:cubicBezTo>
                  <a:pt x="2081248" y="129133"/>
                  <a:pt x="2138253" y="258266"/>
                  <a:pt x="2149887" y="411829"/>
                </a:cubicBezTo>
                <a:cubicBezTo>
                  <a:pt x="2161521" y="565392"/>
                  <a:pt x="2208055" y="793411"/>
                  <a:pt x="2094046" y="921380"/>
                </a:cubicBezTo>
                <a:cubicBezTo>
                  <a:pt x="1980037" y="1049349"/>
                  <a:pt x="1814840" y="1106354"/>
                  <a:pt x="1465832" y="1179646"/>
                </a:cubicBezTo>
                <a:cubicBezTo>
                  <a:pt x="1116824" y="1252938"/>
                  <a:pt x="244305" y="1323903"/>
                  <a:pt x="0" y="136113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8E4A9181-E95F-41B7-3F10-2B817B08397F}"/>
              </a:ext>
            </a:extLst>
          </p:cNvPr>
          <p:cNvSpPr/>
          <p:nvPr/>
        </p:nvSpPr>
        <p:spPr>
          <a:xfrm>
            <a:off x="9518461" y="810370"/>
            <a:ext cx="1791393" cy="823658"/>
          </a:xfrm>
          <a:custGeom>
            <a:avLst/>
            <a:gdLst>
              <a:gd name="connsiteX0" fmla="*/ 206898 w 1791393"/>
              <a:gd name="connsiteY0" fmla="*/ 0 h 823658"/>
              <a:gd name="connsiteX1" fmla="*/ 11454 w 1791393"/>
              <a:gd name="connsiteY1" fmla="*/ 509551 h 823658"/>
              <a:gd name="connsiteX2" fmla="*/ 507045 w 1791393"/>
              <a:gd name="connsiteY2" fmla="*/ 760837 h 823658"/>
              <a:gd name="connsiteX3" fmla="*/ 1791393 w 1791393"/>
              <a:gd name="connsiteY3" fmla="*/ 823658 h 8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1393" h="823658">
                <a:moveTo>
                  <a:pt x="206898" y="0"/>
                </a:moveTo>
                <a:cubicBezTo>
                  <a:pt x="84164" y="191372"/>
                  <a:pt x="-38570" y="382745"/>
                  <a:pt x="11454" y="509551"/>
                </a:cubicBezTo>
                <a:cubicBezTo>
                  <a:pt x="61478" y="636357"/>
                  <a:pt x="210389" y="708486"/>
                  <a:pt x="507045" y="760837"/>
                </a:cubicBezTo>
                <a:cubicBezTo>
                  <a:pt x="803701" y="813188"/>
                  <a:pt x="1550578" y="808534"/>
                  <a:pt x="1791393" y="823658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AE065888-90C6-8FFD-EF5C-41E1B3BEE815}"/>
              </a:ext>
            </a:extLst>
          </p:cNvPr>
          <p:cNvSpPr/>
          <p:nvPr/>
        </p:nvSpPr>
        <p:spPr>
          <a:xfrm>
            <a:off x="8468932" y="1717790"/>
            <a:ext cx="211973" cy="635194"/>
          </a:xfrm>
          <a:custGeom>
            <a:avLst/>
            <a:gdLst>
              <a:gd name="connsiteX0" fmla="*/ 97722 w 211973"/>
              <a:gd name="connsiteY0" fmla="*/ 635194 h 635194"/>
              <a:gd name="connsiteX1" fmla="*/ 209404 w 211973"/>
              <a:gd name="connsiteY1" fmla="*/ 369948 h 635194"/>
              <a:gd name="connsiteX2" fmla="*/ 0 w 211973"/>
              <a:gd name="connsiteY2" fmla="*/ 0 h 63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973" h="635194">
                <a:moveTo>
                  <a:pt x="97722" y="635194"/>
                </a:moveTo>
                <a:cubicBezTo>
                  <a:pt x="161706" y="555504"/>
                  <a:pt x="225691" y="475814"/>
                  <a:pt x="209404" y="369948"/>
                </a:cubicBezTo>
                <a:cubicBezTo>
                  <a:pt x="193117" y="264082"/>
                  <a:pt x="96558" y="132041"/>
                  <a:pt x="0" y="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30BC23E3-FD18-560C-6B5D-5E690407BD43}"/>
              </a:ext>
            </a:extLst>
          </p:cNvPr>
          <p:cNvSpPr/>
          <p:nvPr/>
        </p:nvSpPr>
        <p:spPr>
          <a:xfrm>
            <a:off x="9501891" y="1571207"/>
            <a:ext cx="188567" cy="781777"/>
          </a:xfrm>
          <a:custGeom>
            <a:avLst/>
            <a:gdLst>
              <a:gd name="connsiteX0" fmla="*/ 167627 w 188567"/>
              <a:gd name="connsiteY0" fmla="*/ 781777 h 781777"/>
              <a:gd name="connsiteX1" fmla="*/ 103 w 188567"/>
              <a:gd name="connsiteY1" fmla="*/ 286186 h 781777"/>
              <a:gd name="connsiteX2" fmla="*/ 188567 w 188567"/>
              <a:gd name="connsiteY2" fmla="*/ 0 h 78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67" h="781777">
                <a:moveTo>
                  <a:pt x="167627" y="781777"/>
                </a:moveTo>
                <a:cubicBezTo>
                  <a:pt x="82120" y="599129"/>
                  <a:pt x="-3387" y="416482"/>
                  <a:pt x="103" y="286186"/>
                </a:cubicBezTo>
                <a:cubicBezTo>
                  <a:pt x="3593" y="155890"/>
                  <a:pt x="96080" y="77945"/>
                  <a:pt x="188567" y="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F539C7EA-1CE8-38CD-9DE3-754826991AF2}"/>
              </a:ext>
            </a:extLst>
          </p:cNvPr>
          <p:cNvSpPr/>
          <p:nvPr/>
        </p:nvSpPr>
        <p:spPr>
          <a:xfrm>
            <a:off x="2785081" y="1151725"/>
            <a:ext cx="558412" cy="181484"/>
          </a:xfrm>
          <a:custGeom>
            <a:avLst/>
            <a:gdLst>
              <a:gd name="connsiteX0" fmla="*/ 0 w 558412"/>
              <a:gd name="connsiteY0" fmla="*/ 0 h 181484"/>
              <a:gd name="connsiteX1" fmla="*/ 321087 w 558412"/>
              <a:gd name="connsiteY1" fmla="*/ 34901 h 181484"/>
              <a:gd name="connsiteX2" fmla="*/ 558412 w 558412"/>
              <a:gd name="connsiteY2" fmla="*/ 181484 h 18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412" h="181484">
                <a:moveTo>
                  <a:pt x="0" y="0"/>
                </a:moveTo>
                <a:cubicBezTo>
                  <a:pt x="114009" y="2327"/>
                  <a:pt x="228018" y="4654"/>
                  <a:pt x="321087" y="34901"/>
                </a:cubicBezTo>
                <a:cubicBezTo>
                  <a:pt x="414156" y="65148"/>
                  <a:pt x="486284" y="123316"/>
                  <a:pt x="558412" y="181484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758E6D0E-5388-1F4D-BE9F-C3A858E69F3D}"/>
              </a:ext>
            </a:extLst>
          </p:cNvPr>
          <p:cNvSpPr/>
          <p:nvPr/>
        </p:nvSpPr>
        <p:spPr>
          <a:xfrm>
            <a:off x="415155" y="1429463"/>
            <a:ext cx="2378008" cy="864867"/>
          </a:xfrm>
          <a:custGeom>
            <a:avLst/>
            <a:gdLst>
              <a:gd name="connsiteX0" fmla="*/ 364971 w 2092688"/>
              <a:gd name="connsiteY0" fmla="*/ 49962 h 761098"/>
              <a:gd name="connsiteX1" fmla="*/ 958284 w 2092688"/>
              <a:gd name="connsiteY1" fmla="*/ 1101 h 761098"/>
              <a:gd name="connsiteX2" fmla="*/ 1788923 w 2092688"/>
              <a:gd name="connsiteY2" fmla="*/ 49962 h 761098"/>
              <a:gd name="connsiteX3" fmla="*/ 2075109 w 2092688"/>
              <a:gd name="connsiteY3" fmla="*/ 371049 h 761098"/>
              <a:gd name="connsiteX4" fmla="*/ 1977387 w 2092688"/>
              <a:gd name="connsiteY4" fmla="*/ 720057 h 761098"/>
              <a:gd name="connsiteX5" fmla="*/ 1293332 w 2092688"/>
              <a:gd name="connsiteY5" fmla="*/ 754957 h 761098"/>
              <a:gd name="connsiteX6" fmla="*/ 455713 w 2092688"/>
              <a:gd name="connsiteY6" fmla="*/ 727037 h 761098"/>
              <a:gd name="connsiteX7" fmla="*/ 57845 w 2092688"/>
              <a:gd name="connsiteY7" fmla="*/ 685156 h 761098"/>
              <a:gd name="connsiteX8" fmla="*/ 29924 w 2092688"/>
              <a:gd name="connsiteY8" fmla="*/ 280307 h 761098"/>
              <a:gd name="connsiteX9" fmla="*/ 364971 w 2092688"/>
              <a:gd name="connsiteY9" fmla="*/ 49962 h 76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2688" h="761098">
                <a:moveTo>
                  <a:pt x="364971" y="49962"/>
                </a:moveTo>
                <a:cubicBezTo>
                  <a:pt x="519698" y="3428"/>
                  <a:pt x="720959" y="1101"/>
                  <a:pt x="958284" y="1101"/>
                </a:cubicBezTo>
                <a:cubicBezTo>
                  <a:pt x="1195609" y="1101"/>
                  <a:pt x="1602785" y="-11696"/>
                  <a:pt x="1788923" y="49962"/>
                </a:cubicBezTo>
                <a:cubicBezTo>
                  <a:pt x="1975061" y="111620"/>
                  <a:pt x="2043698" y="259367"/>
                  <a:pt x="2075109" y="371049"/>
                </a:cubicBezTo>
                <a:cubicBezTo>
                  <a:pt x="2106520" y="482731"/>
                  <a:pt x="2107683" y="656072"/>
                  <a:pt x="1977387" y="720057"/>
                </a:cubicBezTo>
                <a:cubicBezTo>
                  <a:pt x="1847091" y="784042"/>
                  <a:pt x="1546944" y="753794"/>
                  <a:pt x="1293332" y="754957"/>
                </a:cubicBezTo>
                <a:cubicBezTo>
                  <a:pt x="1039720" y="756120"/>
                  <a:pt x="661627" y="738670"/>
                  <a:pt x="455713" y="727037"/>
                </a:cubicBezTo>
                <a:cubicBezTo>
                  <a:pt x="249799" y="715404"/>
                  <a:pt x="128810" y="759611"/>
                  <a:pt x="57845" y="685156"/>
                </a:cubicBezTo>
                <a:cubicBezTo>
                  <a:pt x="-13120" y="610701"/>
                  <a:pt x="-14284" y="386173"/>
                  <a:pt x="29924" y="280307"/>
                </a:cubicBezTo>
                <a:cubicBezTo>
                  <a:pt x="74132" y="174441"/>
                  <a:pt x="210244" y="96496"/>
                  <a:pt x="364971" y="4996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66DBFE2-3DFD-58C1-F052-E4E84713AC59}"/>
              </a:ext>
            </a:extLst>
          </p:cNvPr>
          <p:cNvSpPr txBox="1"/>
          <p:nvPr/>
        </p:nvSpPr>
        <p:spPr>
          <a:xfrm>
            <a:off x="408925" y="1495594"/>
            <a:ext cx="23596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Pour la mission de demain, je peux au moins prendre 2 ou 3 batarang ?</a:t>
            </a: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E97340CA-4A47-BCC1-88C7-45FD8513FACE}"/>
              </a:ext>
            </a:extLst>
          </p:cNvPr>
          <p:cNvSpPr/>
          <p:nvPr/>
        </p:nvSpPr>
        <p:spPr>
          <a:xfrm>
            <a:off x="2792061" y="1521673"/>
            <a:ext cx="544452" cy="153564"/>
          </a:xfrm>
          <a:custGeom>
            <a:avLst/>
            <a:gdLst>
              <a:gd name="connsiteX0" fmla="*/ 0 w 544452"/>
              <a:gd name="connsiteY0" fmla="*/ 153564 h 153564"/>
              <a:gd name="connsiteX1" fmla="*/ 244305 w 544452"/>
              <a:gd name="connsiteY1" fmla="*/ 55842 h 153564"/>
              <a:gd name="connsiteX2" fmla="*/ 544452 w 544452"/>
              <a:gd name="connsiteY2" fmla="*/ 0 h 15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452" h="153564">
                <a:moveTo>
                  <a:pt x="0" y="153564"/>
                </a:moveTo>
                <a:cubicBezTo>
                  <a:pt x="76781" y="117500"/>
                  <a:pt x="153563" y="81436"/>
                  <a:pt x="244305" y="55842"/>
                </a:cubicBezTo>
                <a:cubicBezTo>
                  <a:pt x="335047" y="30248"/>
                  <a:pt x="499081" y="0"/>
                  <a:pt x="544452" y="0"/>
                </a:cubicBezTo>
              </a:path>
            </a:pathLst>
          </a:custGeom>
          <a:noFill/>
          <a:ln w="2857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03C8513B-B3B4-4D5B-3A59-A2642B24F140}"/>
              </a:ext>
            </a:extLst>
          </p:cNvPr>
          <p:cNvSpPr/>
          <p:nvPr/>
        </p:nvSpPr>
        <p:spPr>
          <a:xfrm>
            <a:off x="4363314" y="665674"/>
            <a:ext cx="1276948" cy="614472"/>
          </a:xfrm>
          <a:custGeom>
            <a:avLst/>
            <a:gdLst>
              <a:gd name="connsiteX0" fmla="*/ 364971 w 2092688"/>
              <a:gd name="connsiteY0" fmla="*/ 49962 h 761098"/>
              <a:gd name="connsiteX1" fmla="*/ 958284 w 2092688"/>
              <a:gd name="connsiteY1" fmla="*/ 1101 h 761098"/>
              <a:gd name="connsiteX2" fmla="*/ 1788923 w 2092688"/>
              <a:gd name="connsiteY2" fmla="*/ 49962 h 761098"/>
              <a:gd name="connsiteX3" fmla="*/ 2075109 w 2092688"/>
              <a:gd name="connsiteY3" fmla="*/ 371049 h 761098"/>
              <a:gd name="connsiteX4" fmla="*/ 1977387 w 2092688"/>
              <a:gd name="connsiteY4" fmla="*/ 720057 h 761098"/>
              <a:gd name="connsiteX5" fmla="*/ 1293332 w 2092688"/>
              <a:gd name="connsiteY5" fmla="*/ 754957 h 761098"/>
              <a:gd name="connsiteX6" fmla="*/ 455713 w 2092688"/>
              <a:gd name="connsiteY6" fmla="*/ 727037 h 761098"/>
              <a:gd name="connsiteX7" fmla="*/ 57845 w 2092688"/>
              <a:gd name="connsiteY7" fmla="*/ 685156 h 761098"/>
              <a:gd name="connsiteX8" fmla="*/ 29924 w 2092688"/>
              <a:gd name="connsiteY8" fmla="*/ 280307 h 761098"/>
              <a:gd name="connsiteX9" fmla="*/ 364971 w 2092688"/>
              <a:gd name="connsiteY9" fmla="*/ 49962 h 76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2688" h="761098">
                <a:moveTo>
                  <a:pt x="364971" y="49962"/>
                </a:moveTo>
                <a:cubicBezTo>
                  <a:pt x="519698" y="3428"/>
                  <a:pt x="720959" y="1101"/>
                  <a:pt x="958284" y="1101"/>
                </a:cubicBezTo>
                <a:cubicBezTo>
                  <a:pt x="1195609" y="1101"/>
                  <a:pt x="1602785" y="-11696"/>
                  <a:pt x="1788923" y="49962"/>
                </a:cubicBezTo>
                <a:cubicBezTo>
                  <a:pt x="1975061" y="111620"/>
                  <a:pt x="2043698" y="259367"/>
                  <a:pt x="2075109" y="371049"/>
                </a:cubicBezTo>
                <a:cubicBezTo>
                  <a:pt x="2106520" y="482731"/>
                  <a:pt x="2107683" y="656072"/>
                  <a:pt x="1977387" y="720057"/>
                </a:cubicBezTo>
                <a:cubicBezTo>
                  <a:pt x="1847091" y="784042"/>
                  <a:pt x="1546944" y="753794"/>
                  <a:pt x="1293332" y="754957"/>
                </a:cubicBezTo>
                <a:cubicBezTo>
                  <a:pt x="1039720" y="756120"/>
                  <a:pt x="661627" y="738670"/>
                  <a:pt x="455713" y="727037"/>
                </a:cubicBezTo>
                <a:cubicBezTo>
                  <a:pt x="249799" y="715404"/>
                  <a:pt x="128810" y="759611"/>
                  <a:pt x="57845" y="685156"/>
                </a:cubicBezTo>
                <a:cubicBezTo>
                  <a:pt x="-13120" y="610701"/>
                  <a:pt x="-14284" y="386173"/>
                  <a:pt x="29924" y="280307"/>
                </a:cubicBezTo>
                <a:cubicBezTo>
                  <a:pt x="74132" y="174441"/>
                  <a:pt x="210244" y="96496"/>
                  <a:pt x="364971" y="4996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CD3C00D-01F9-F3CC-6C4F-634E711AFE62}"/>
              </a:ext>
            </a:extLst>
          </p:cNvPr>
          <p:cNvSpPr txBox="1"/>
          <p:nvPr/>
        </p:nvSpPr>
        <p:spPr>
          <a:xfrm>
            <a:off x="4363314" y="693594"/>
            <a:ext cx="1276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Mais c’est pas possible !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F19B54D-ED60-EC9E-2D19-670D1E6ECBF6}"/>
              </a:ext>
            </a:extLst>
          </p:cNvPr>
          <p:cNvSpPr/>
          <p:nvPr/>
        </p:nvSpPr>
        <p:spPr>
          <a:xfrm>
            <a:off x="4241081" y="1182152"/>
            <a:ext cx="132656" cy="132656"/>
          </a:xfrm>
          <a:custGeom>
            <a:avLst/>
            <a:gdLst>
              <a:gd name="connsiteX0" fmla="*/ 0 w 132656"/>
              <a:gd name="connsiteY0" fmla="*/ 66328 h 132656"/>
              <a:gd name="connsiteX1" fmla="*/ 66328 w 132656"/>
              <a:gd name="connsiteY1" fmla="*/ 0 h 132656"/>
              <a:gd name="connsiteX2" fmla="*/ 132656 w 132656"/>
              <a:gd name="connsiteY2" fmla="*/ 66328 h 132656"/>
              <a:gd name="connsiteX3" fmla="*/ 66328 w 132656"/>
              <a:gd name="connsiteY3" fmla="*/ 132656 h 132656"/>
              <a:gd name="connsiteX4" fmla="*/ 0 w 132656"/>
              <a:gd name="connsiteY4" fmla="*/ 66328 h 1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656" h="132656" fill="none" extrusionOk="0">
                <a:moveTo>
                  <a:pt x="0" y="66328"/>
                </a:moveTo>
                <a:cubicBezTo>
                  <a:pt x="-124" y="24127"/>
                  <a:pt x="31990" y="-1994"/>
                  <a:pt x="66328" y="0"/>
                </a:cubicBezTo>
                <a:cubicBezTo>
                  <a:pt x="103480" y="1230"/>
                  <a:pt x="136870" y="29024"/>
                  <a:pt x="132656" y="66328"/>
                </a:cubicBezTo>
                <a:cubicBezTo>
                  <a:pt x="129217" y="107427"/>
                  <a:pt x="104816" y="127584"/>
                  <a:pt x="66328" y="132656"/>
                </a:cubicBezTo>
                <a:cubicBezTo>
                  <a:pt x="30370" y="132137"/>
                  <a:pt x="-764" y="110889"/>
                  <a:pt x="0" y="66328"/>
                </a:cubicBezTo>
                <a:close/>
              </a:path>
              <a:path w="132656" h="132656" stroke="0" extrusionOk="0">
                <a:moveTo>
                  <a:pt x="0" y="66328"/>
                </a:moveTo>
                <a:cubicBezTo>
                  <a:pt x="3810" y="29572"/>
                  <a:pt x="24959" y="-5485"/>
                  <a:pt x="66328" y="0"/>
                </a:cubicBezTo>
                <a:cubicBezTo>
                  <a:pt x="110672" y="-682"/>
                  <a:pt x="129521" y="32159"/>
                  <a:pt x="132656" y="66328"/>
                </a:cubicBezTo>
                <a:cubicBezTo>
                  <a:pt x="130277" y="102168"/>
                  <a:pt x="99972" y="134122"/>
                  <a:pt x="66328" y="132656"/>
                </a:cubicBezTo>
                <a:cubicBezTo>
                  <a:pt x="28572" y="137816"/>
                  <a:pt x="-3721" y="100522"/>
                  <a:pt x="0" y="6632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50004075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3458872-1F8E-0BBE-8257-B7D75DA7514C}"/>
              </a:ext>
            </a:extLst>
          </p:cNvPr>
          <p:cNvSpPr/>
          <p:nvPr/>
        </p:nvSpPr>
        <p:spPr>
          <a:xfrm>
            <a:off x="4125879" y="1306076"/>
            <a:ext cx="96796" cy="96796"/>
          </a:xfrm>
          <a:custGeom>
            <a:avLst/>
            <a:gdLst>
              <a:gd name="connsiteX0" fmla="*/ 0 w 96796"/>
              <a:gd name="connsiteY0" fmla="*/ 48398 h 96796"/>
              <a:gd name="connsiteX1" fmla="*/ 48398 w 96796"/>
              <a:gd name="connsiteY1" fmla="*/ 0 h 96796"/>
              <a:gd name="connsiteX2" fmla="*/ 96796 w 96796"/>
              <a:gd name="connsiteY2" fmla="*/ 48398 h 96796"/>
              <a:gd name="connsiteX3" fmla="*/ 48398 w 96796"/>
              <a:gd name="connsiteY3" fmla="*/ 96796 h 96796"/>
              <a:gd name="connsiteX4" fmla="*/ 0 w 96796"/>
              <a:gd name="connsiteY4" fmla="*/ 48398 h 9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96" h="96796" fill="none" extrusionOk="0">
                <a:moveTo>
                  <a:pt x="0" y="48398"/>
                </a:moveTo>
                <a:cubicBezTo>
                  <a:pt x="940" y="22697"/>
                  <a:pt x="21195" y="-2005"/>
                  <a:pt x="48398" y="0"/>
                </a:cubicBezTo>
                <a:cubicBezTo>
                  <a:pt x="70813" y="3196"/>
                  <a:pt x="100509" y="16317"/>
                  <a:pt x="96796" y="48398"/>
                </a:cubicBezTo>
                <a:cubicBezTo>
                  <a:pt x="94127" y="71265"/>
                  <a:pt x="75650" y="92685"/>
                  <a:pt x="48398" y="96796"/>
                </a:cubicBezTo>
                <a:cubicBezTo>
                  <a:pt x="17290" y="94019"/>
                  <a:pt x="-758" y="73237"/>
                  <a:pt x="0" y="48398"/>
                </a:cubicBezTo>
                <a:close/>
              </a:path>
              <a:path w="96796" h="96796" stroke="0" extrusionOk="0">
                <a:moveTo>
                  <a:pt x="0" y="48398"/>
                </a:moveTo>
                <a:cubicBezTo>
                  <a:pt x="3610" y="20682"/>
                  <a:pt x="24167" y="829"/>
                  <a:pt x="48398" y="0"/>
                </a:cubicBezTo>
                <a:cubicBezTo>
                  <a:pt x="75512" y="4032"/>
                  <a:pt x="97080" y="17162"/>
                  <a:pt x="96796" y="48398"/>
                </a:cubicBezTo>
                <a:cubicBezTo>
                  <a:pt x="97678" y="74898"/>
                  <a:pt x="71598" y="93132"/>
                  <a:pt x="48398" y="96796"/>
                </a:cubicBezTo>
                <a:cubicBezTo>
                  <a:pt x="19293" y="95333"/>
                  <a:pt x="1610" y="75649"/>
                  <a:pt x="0" y="48398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60490165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58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FDF2929C-CF9B-E137-D008-DBF6DD5F9712}"/>
              </a:ext>
            </a:extLst>
          </p:cNvPr>
          <p:cNvSpPr/>
          <p:nvPr/>
        </p:nvSpPr>
        <p:spPr>
          <a:xfrm>
            <a:off x="6135883" y="285390"/>
            <a:ext cx="5653780" cy="4066673"/>
          </a:xfrm>
          <a:custGeom>
            <a:avLst/>
            <a:gdLst>
              <a:gd name="connsiteX0" fmla="*/ 0 w 5653780"/>
              <a:gd name="connsiteY0" fmla="*/ 0 h 4066673"/>
              <a:gd name="connsiteX1" fmla="*/ 684736 w 5653780"/>
              <a:gd name="connsiteY1" fmla="*/ 0 h 4066673"/>
              <a:gd name="connsiteX2" fmla="*/ 1426009 w 5653780"/>
              <a:gd name="connsiteY2" fmla="*/ 0 h 4066673"/>
              <a:gd name="connsiteX3" fmla="*/ 1884593 w 5653780"/>
              <a:gd name="connsiteY3" fmla="*/ 0 h 4066673"/>
              <a:gd name="connsiteX4" fmla="*/ 2512791 w 5653780"/>
              <a:gd name="connsiteY4" fmla="*/ 0 h 4066673"/>
              <a:gd name="connsiteX5" fmla="*/ 3027913 w 5653780"/>
              <a:gd name="connsiteY5" fmla="*/ 0 h 4066673"/>
              <a:gd name="connsiteX6" fmla="*/ 3543035 w 5653780"/>
              <a:gd name="connsiteY6" fmla="*/ 0 h 4066673"/>
              <a:gd name="connsiteX7" fmla="*/ 4284309 w 5653780"/>
              <a:gd name="connsiteY7" fmla="*/ 0 h 4066673"/>
              <a:gd name="connsiteX8" fmla="*/ 4969044 w 5653780"/>
              <a:gd name="connsiteY8" fmla="*/ 0 h 4066673"/>
              <a:gd name="connsiteX9" fmla="*/ 5653780 w 5653780"/>
              <a:gd name="connsiteY9" fmla="*/ 0 h 4066673"/>
              <a:gd name="connsiteX10" fmla="*/ 5653780 w 5653780"/>
              <a:gd name="connsiteY10" fmla="*/ 596445 h 4066673"/>
              <a:gd name="connsiteX11" fmla="*/ 5653780 w 5653780"/>
              <a:gd name="connsiteY11" fmla="*/ 1192891 h 4066673"/>
              <a:gd name="connsiteX12" fmla="*/ 5653780 w 5653780"/>
              <a:gd name="connsiteY12" fmla="*/ 1952003 h 4066673"/>
              <a:gd name="connsiteX13" fmla="*/ 5653780 w 5653780"/>
              <a:gd name="connsiteY13" fmla="*/ 2711115 h 4066673"/>
              <a:gd name="connsiteX14" fmla="*/ 5653780 w 5653780"/>
              <a:gd name="connsiteY14" fmla="*/ 3307561 h 4066673"/>
              <a:gd name="connsiteX15" fmla="*/ 5653780 w 5653780"/>
              <a:gd name="connsiteY15" fmla="*/ 4066673 h 4066673"/>
              <a:gd name="connsiteX16" fmla="*/ 5195196 w 5653780"/>
              <a:gd name="connsiteY16" fmla="*/ 4066673 h 4066673"/>
              <a:gd name="connsiteX17" fmla="*/ 4566998 w 5653780"/>
              <a:gd name="connsiteY17" fmla="*/ 4066673 h 4066673"/>
              <a:gd name="connsiteX18" fmla="*/ 3938800 w 5653780"/>
              <a:gd name="connsiteY18" fmla="*/ 4066673 h 4066673"/>
              <a:gd name="connsiteX19" fmla="*/ 3367140 w 5653780"/>
              <a:gd name="connsiteY19" fmla="*/ 4066673 h 4066673"/>
              <a:gd name="connsiteX20" fmla="*/ 2795480 w 5653780"/>
              <a:gd name="connsiteY20" fmla="*/ 4066673 h 4066673"/>
              <a:gd name="connsiteX21" fmla="*/ 2223820 w 5653780"/>
              <a:gd name="connsiteY21" fmla="*/ 4066673 h 4066673"/>
              <a:gd name="connsiteX22" fmla="*/ 1708698 w 5653780"/>
              <a:gd name="connsiteY22" fmla="*/ 4066673 h 4066673"/>
              <a:gd name="connsiteX23" fmla="*/ 967425 w 5653780"/>
              <a:gd name="connsiteY23" fmla="*/ 4066673 h 4066673"/>
              <a:gd name="connsiteX24" fmla="*/ 0 w 5653780"/>
              <a:gd name="connsiteY24" fmla="*/ 4066673 h 4066673"/>
              <a:gd name="connsiteX25" fmla="*/ 0 w 5653780"/>
              <a:gd name="connsiteY25" fmla="*/ 3510894 h 4066673"/>
              <a:gd name="connsiteX26" fmla="*/ 0 w 5653780"/>
              <a:gd name="connsiteY26" fmla="*/ 2792449 h 4066673"/>
              <a:gd name="connsiteX27" fmla="*/ 0 w 5653780"/>
              <a:gd name="connsiteY27" fmla="*/ 2114670 h 4066673"/>
              <a:gd name="connsiteX28" fmla="*/ 0 w 5653780"/>
              <a:gd name="connsiteY28" fmla="*/ 1396224 h 4066673"/>
              <a:gd name="connsiteX29" fmla="*/ 0 w 5653780"/>
              <a:gd name="connsiteY29" fmla="*/ 799779 h 4066673"/>
              <a:gd name="connsiteX30" fmla="*/ 0 w 5653780"/>
              <a:gd name="connsiteY30" fmla="*/ 0 h 406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53780" h="4066673" fill="none" extrusionOk="0">
                <a:moveTo>
                  <a:pt x="0" y="0"/>
                </a:moveTo>
                <a:cubicBezTo>
                  <a:pt x="307929" y="6565"/>
                  <a:pt x="473185" y="8390"/>
                  <a:pt x="684736" y="0"/>
                </a:cubicBezTo>
                <a:cubicBezTo>
                  <a:pt x="896287" y="-8390"/>
                  <a:pt x="1099626" y="-24268"/>
                  <a:pt x="1426009" y="0"/>
                </a:cubicBezTo>
                <a:cubicBezTo>
                  <a:pt x="1752392" y="24268"/>
                  <a:pt x="1735663" y="-8983"/>
                  <a:pt x="1884593" y="0"/>
                </a:cubicBezTo>
                <a:cubicBezTo>
                  <a:pt x="2033523" y="8983"/>
                  <a:pt x="2209204" y="4670"/>
                  <a:pt x="2512791" y="0"/>
                </a:cubicBezTo>
                <a:cubicBezTo>
                  <a:pt x="2816378" y="-4670"/>
                  <a:pt x="2896916" y="521"/>
                  <a:pt x="3027913" y="0"/>
                </a:cubicBezTo>
                <a:cubicBezTo>
                  <a:pt x="3158910" y="-521"/>
                  <a:pt x="3414425" y="4744"/>
                  <a:pt x="3543035" y="0"/>
                </a:cubicBezTo>
                <a:cubicBezTo>
                  <a:pt x="3671645" y="-4744"/>
                  <a:pt x="3950608" y="-15488"/>
                  <a:pt x="4284309" y="0"/>
                </a:cubicBezTo>
                <a:cubicBezTo>
                  <a:pt x="4618010" y="15488"/>
                  <a:pt x="4788258" y="4280"/>
                  <a:pt x="4969044" y="0"/>
                </a:cubicBezTo>
                <a:cubicBezTo>
                  <a:pt x="5149830" y="-4280"/>
                  <a:pt x="5391622" y="-20129"/>
                  <a:pt x="5653780" y="0"/>
                </a:cubicBezTo>
                <a:cubicBezTo>
                  <a:pt x="5656140" y="275999"/>
                  <a:pt x="5642856" y="442580"/>
                  <a:pt x="5653780" y="596445"/>
                </a:cubicBezTo>
                <a:cubicBezTo>
                  <a:pt x="5664704" y="750310"/>
                  <a:pt x="5667439" y="1036657"/>
                  <a:pt x="5653780" y="1192891"/>
                </a:cubicBezTo>
                <a:cubicBezTo>
                  <a:pt x="5640121" y="1349125"/>
                  <a:pt x="5643912" y="1632224"/>
                  <a:pt x="5653780" y="1952003"/>
                </a:cubicBezTo>
                <a:cubicBezTo>
                  <a:pt x="5663648" y="2271782"/>
                  <a:pt x="5654311" y="2461339"/>
                  <a:pt x="5653780" y="2711115"/>
                </a:cubicBezTo>
                <a:cubicBezTo>
                  <a:pt x="5653249" y="2960891"/>
                  <a:pt x="5679299" y="3011404"/>
                  <a:pt x="5653780" y="3307561"/>
                </a:cubicBezTo>
                <a:cubicBezTo>
                  <a:pt x="5628261" y="3603718"/>
                  <a:pt x="5643891" y="3757706"/>
                  <a:pt x="5653780" y="4066673"/>
                </a:cubicBezTo>
                <a:cubicBezTo>
                  <a:pt x="5426798" y="4061700"/>
                  <a:pt x="5289875" y="4066260"/>
                  <a:pt x="5195196" y="4066673"/>
                </a:cubicBezTo>
                <a:cubicBezTo>
                  <a:pt x="5100517" y="4067086"/>
                  <a:pt x="4748821" y="4080174"/>
                  <a:pt x="4566998" y="4066673"/>
                </a:cubicBezTo>
                <a:cubicBezTo>
                  <a:pt x="4385175" y="4053172"/>
                  <a:pt x="4154902" y="4076566"/>
                  <a:pt x="3938800" y="4066673"/>
                </a:cubicBezTo>
                <a:cubicBezTo>
                  <a:pt x="3722698" y="4056780"/>
                  <a:pt x="3511654" y="4084445"/>
                  <a:pt x="3367140" y="4066673"/>
                </a:cubicBezTo>
                <a:cubicBezTo>
                  <a:pt x="3222626" y="4048901"/>
                  <a:pt x="3038158" y="4048444"/>
                  <a:pt x="2795480" y="4066673"/>
                </a:cubicBezTo>
                <a:cubicBezTo>
                  <a:pt x="2552802" y="4084902"/>
                  <a:pt x="2432801" y="4083752"/>
                  <a:pt x="2223820" y="4066673"/>
                </a:cubicBezTo>
                <a:cubicBezTo>
                  <a:pt x="2014839" y="4049594"/>
                  <a:pt x="1820283" y="4041018"/>
                  <a:pt x="1708698" y="4066673"/>
                </a:cubicBezTo>
                <a:cubicBezTo>
                  <a:pt x="1597113" y="4092328"/>
                  <a:pt x="1148937" y="4098730"/>
                  <a:pt x="967425" y="4066673"/>
                </a:cubicBezTo>
                <a:cubicBezTo>
                  <a:pt x="785913" y="4034616"/>
                  <a:pt x="227506" y="4090698"/>
                  <a:pt x="0" y="4066673"/>
                </a:cubicBezTo>
                <a:cubicBezTo>
                  <a:pt x="-18528" y="3834085"/>
                  <a:pt x="10064" y="3647288"/>
                  <a:pt x="0" y="3510894"/>
                </a:cubicBezTo>
                <a:cubicBezTo>
                  <a:pt x="-10064" y="3374500"/>
                  <a:pt x="22111" y="3083241"/>
                  <a:pt x="0" y="2792449"/>
                </a:cubicBezTo>
                <a:cubicBezTo>
                  <a:pt x="-22111" y="2501658"/>
                  <a:pt x="6088" y="2259364"/>
                  <a:pt x="0" y="2114670"/>
                </a:cubicBezTo>
                <a:cubicBezTo>
                  <a:pt x="-6088" y="1969976"/>
                  <a:pt x="-21526" y="1643545"/>
                  <a:pt x="0" y="1396224"/>
                </a:cubicBezTo>
                <a:cubicBezTo>
                  <a:pt x="21526" y="1148903"/>
                  <a:pt x="-14093" y="1000645"/>
                  <a:pt x="0" y="799779"/>
                </a:cubicBezTo>
                <a:cubicBezTo>
                  <a:pt x="14093" y="598913"/>
                  <a:pt x="11810" y="340816"/>
                  <a:pt x="0" y="0"/>
                </a:cubicBezTo>
                <a:close/>
              </a:path>
              <a:path w="5653780" h="4066673" stroke="0" extrusionOk="0">
                <a:moveTo>
                  <a:pt x="0" y="0"/>
                </a:moveTo>
                <a:cubicBezTo>
                  <a:pt x="337918" y="19145"/>
                  <a:pt x="504089" y="-29292"/>
                  <a:pt x="684736" y="0"/>
                </a:cubicBezTo>
                <a:cubicBezTo>
                  <a:pt x="865383" y="29292"/>
                  <a:pt x="1054811" y="8820"/>
                  <a:pt x="1369471" y="0"/>
                </a:cubicBezTo>
                <a:cubicBezTo>
                  <a:pt x="1684131" y="-8820"/>
                  <a:pt x="1820640" y="8322"/>
                  <a:pt x="1997669" y="0"/>
                </a:cubicBezTo>
                <a:cubicBezTo>
                  <a:pt x="2174698" y="-8322"/>
                  <a:pt x="2278525" y="-19422"/>
                  <a:pt x="2512791" y="0"/>
                </a:cubicBezTo>
                <a:cubicBezTo>
                  <a:pt x="2747057" y="19422"/>
                  <a:pt x="2985845" y="16773"/>
                  <a:pt x="3197527" y="0"/>
                </a:cubicBezTo>
                <a:cubicBezTo>
                  <a:pt x="3409209" y="-16773"/>
                  <a:pt x="3626568" y="2644"/>
                  <a:pt x="3938800" y="0"/>
                </a:cubicBezTo>
                <a:cubicBezTo>
                  <a:pt x="4251032" y="-2644"/>
                  <a:pt x="4373145" y="4001"/>
                  <a:pt x="4566998" y="0"/>
                </a:cubicBezTo>
                <a:cubicBezTo>
                  <a:pt x="4760851" y="-4001"/>
                  <a:pt x="5282483" y="27159"/>
                  <a:pt x="5653780" y="0"/>
                </a:cubicBezTo>
                <a:cubicBezTo>
                  <a:pt x="5643817" y="343811"/>
                  <a:pt x="5634752" y="570420"/>
                  <a:pt x="5653780" y="718446"/>
                </a:cubicBezTo>
                <a:cubicBezTo>
                  <a:pt x="5672808" y="866472"/>
                  <a:pt x="5669908" y="1103414"/>
                  <a:pt x="5653780" y="1355558"/>
                </a:cubicBezTo>
                <a:cubicBezTo>
                  <a:pt x="5637652" y="1607702"/>
                  <a:pt x="5634460" y="1857656"/>
                  <a:pt x="5653780" y="2074003"/>
                </a:cubicBezTo>
                <a:cubicBezTo>
                  <a:pt x="5673100" y="2290350"/>
                  <a:pt x="5643202" y="2428605"/>
                  <a:pt x="5653780" y="2711115"/>
                </a:cubicBezTo>
                <a:cubicBezTo>
                  <a:pt x="5664358" y="2993625"/>
                  <a:pt x="5683115" y="3046929"/>
                  <a:pt x="5653780" y="3348227"/>
                </a:cubicBezTo>
                <a:cubicBezTo>
                  <a:pt x="5624445" y="3649525"/>
                  <a:pt x="5684969" y="3904270"/>
                  <a:pt x="5653780" y="4066673"/>
                </a:cubicBezTo>
                <a:cubicBezTo>
                  <a:pt x="5543691" y="4087339"/>
                  <a:pt x="5255752" y="4067817"/>
                  <a:pt x="5138658" y="4066673"/>
                </a:cubicBezTo>
                <a:cubicBezTo>
                  <a:pt x="5021564" y="4065529"/>
                  <a:pt x="4804631" y="4056011"/>
                  <a:pt x="4680073" y="4066673"/>
                </a:cubicBezTo>
                <a:cubicBezTo>
                  <a:pt x="4555515" y="4077335"/>
                  <a:pt x="4301318" y="4047968"/>
                  <a:pt x="4164951" y="4066673"/>
                </a:cubicBezTo>
                <a:cubicBezTo>
                  <a:pt x="4028584" y="4085378"/>
                  <a:pt x="3750443" y="4039420"/>
                  <a:pt x="3593291" y="4066673"/>
                </a:cubicBezTo>
                <a:cubicBezTo>
                  <a:pt x="3436139" y="4093926"/>
                  <a:pt x="3103585" y="4089375"/>
                  <a:pt x="2852018" y="4066673"/>
                </a:cubicBezTo>
                <a:cubicBezTo>
                  <a:pt x="2600451" y="4043971"/>
                  <a:pt x="2533159" y="4073601"/>
                  <a:pt x="2223820" y="4066673"/>
                </a:cubicBezTo>
                <a:cubicBezTo>
                  <a:pt x="1914481" y="4059745"/>
                  <a:pt x="1886432" y="4082858"/>
                  <a:pt x="1708698" y="4066673"/>
                </a:cubicBezTo>
                <a:cubicBezTo>
                  <a:pt x="1530964" y="4050488"/>
                  <a:pt x="1459532" y="4052840"/>
                  <a:pt x="1250114" y="4066673"/>
                </a:cubicBezTo>
                <a:cubicBezTo>
                  <a:pt x="1040696" y="4080506"/>
                  <a:pt x="838417" y="4062693"/>
                  <a:pt x="678454" y="4066673"/>
                </a:cubicBezTo>
                <a:cubicBezTo>
                  <a:pt x="518491" y="4070653"/>
                  <a:pt x="271243" y="4038765"/>
                  <a:pt x="0" y="4066673"/>
                </a:cubicBezTo>
                <a:cubicBezTo>
                  <a:pt x="17450" y="3779676"/>
                  <a:pt x="37850" y="3562672"/>
                  <a:pt x="0" y="3307561"/>
                </a:cubicBezTo>
                <a:cubicBezTo>
                  <a:pt x="-37850" y="3052450"/>
                  <a:pt x="-10401" y="2801999"/>
                  <a:pt x="0" y="2589115"/>
                </a:cubicBezTo>
                <a:cubicBezTo>
                  <a:pt x="10401" y="2376231"/>
                  <a:pt x="-3522" y="2221493"/>
                  <a:pt x="0" y="1911336"/>
                </a:cubicBezTo>
                <a:cubicBezTo>
                  <a:pt x="3522" y="1601179"/>
                  <a:pt x="-17441" y="1578444"/>
                  <a:pt x="0" y="1355558"/>
                </a:cubicBezTo>
                <a:cubicBezTo>
                  <a:pt x="17441" y="1132672"/>
                  <a:pt x="-16946" y="941015"/>
                  <a:pt x="0" y="637112"/>
                </a:cubicBezTo>
                <a:cubicBezTo>
                  <a:pt x="16946" y="333209"/>
                  <a:pt x="-27531" y="3141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6803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6E2484-6AEC-EF57-1029-3B0DBAA14E55}"/>
              </a:ext>
            </a:extLst>
          </p:cNvPr>
          <p:cNvSpPr/>
          <p:nvPr/>
        </p:nvSpPr>
        <p:spPr>
          <a:xfrm>
            <a:off x="92190" y="285390"/>
            <a:ext cx="5653780" cy="4066673"/>
          </a:xfrm>
          <a:custGeom>
            <a:avLst/>
            <a:gdLst>
              <a:gd name="connsiteX0" fmla="*/ 0 w 5653780"/>
              <a:gd name="connsiteY0" fmla="*/ 0 h 4066673"/>
              <a:gd name="connsiteX1" fmla="*/ 684736 w 5653780"/>
              <a:gd name="connsiteY1" fmla="*/ 0 h 4066673"/>
              <a:gd name="connsiteX2" fmla="*/ 1426009 w 5653780"/>
              <a:gd name="connsiteY2" fmla="*/ 0 h 4066673"/>
              <a:gd name="connsiteX3" fmla="*/ 1884593 w 5653780"/>
              <a:gd name="connsiteY3" fmla="*/ 0 h 4066673"/>
              <a:gd name="connsiteX4" fmla="*/ 2512791 w 5653780"/>
              <a:gd name="connsiteY4" fmla="*/ 0 h 4066673"/>
              <a:gd name="connsiteX5" fmla="*/ 3027913 w 5653780"/>
              <a:gd name="connsiteY5" fmla="*/ 0 h 4066673"/>
              <a:gd name="connsiteX6" fmla="*/ 3543035 w 5653780"/>
              <a:gd name="connsiteY6" fmla="*/ 0 h 4066673"/>
              <a:gd name="connsiteX7" fmla="*/ 4284309 w 5653780"/>
              <a:gd name="connsiteY7" fmla="*/ 0 h 4066673"/>
              <a:gd name="connsiteX8" fmla="*/ 4969044 w 5653780"/>
              <a:gd name="connsiteY8" fmla="*/ 0 h 4066673"/>
              <a:gd name="connsiteX9" fmla="*/ 5653780 w 5653780"/>
              <a:gd name="connsiteY9" fmla="*/ 0 h 4066673"/>
              <a:gd name="connsiteX10" fmla="*/ 5653780 w 5653780"/>
              <a:gd name="connsiteY10" fmla="*/ 596445 h 4066673"/>
              <a:gd name="connsiteX11" fmla="*/ 5653780 w 5653780"/>
              <a:gd name="connsiteY11" fmla="*/ 1192891 h 4066673"/>
              <a:gd name="connsiteX12" fmla="*/ 5653780 w 5653780"/>
              <a:gd name="connsiteY12" fmla="*/ 1952003 h 4066673"/>
              <a:gd name="connsiteX13" fmla="*/ 5653780 w 5653780"/>
              <a:gd name="connsiteY13" fmla="*/ 2711115 h 4066673"/>
              <a:gd name="connsiteX14" fmla="*/ 5653780 w 5653780"/>
              <a:gd name="connsiteY14" fmla="*/ 3307561 h 4066673"/>
              <a:gd name="connsiteX15" fmla="*/ 5653780 w 5653780"/>
              <a:gd name="connsiteY15" fmla="*/ 4066673 h 4066673"/>
              <a:gd name="connsiteX16" fmla="*/ 5195196 w 5653780"/>
              <a:gd name="connsiteY16" fmla="*/ 4066673 h 4066673"/>
              <a:gd name="connsiteX17" fmla="*/ 4566998 w 5653780"/>
              <a:gd name="connsiteY17" fmla="*/ 4066673 h 4066673"/>
              <a:gd name="connsiteX18" fmla="*/ 3938800 w 5653780"/>
              <a:gd name="connsiteY18" fmla="*/ 4066673 h 4066673"/>
              <a:gd name="connsiteX19" fmla="*/ 3367140 w 5653780"/>
              <a:gd name="connsiteY19" fmla="*/ 4066673 h 4066673"/>
              <a:gd name="connsiteX20" fmla="*/ 2795480 w 5653780"/>
              <a:gd name="connsiteY20" fmla="*/ 4066673 h 4066673"/>
              <a:gd name="connsiteX21" fmla="*/ 2223820 w 5653780"/>
              <a:gd name="connsiteY21" fmla="*/ 4066673 h 4066673"/>
              <a:gd name="connsiteX22" fmla="*/ 1708698 w 5653780"/>
              <a:gd name="connsiteY22" fmla="*/ 4066673 h 4066673"/>
              <a:gd name="connsiteX23" fmla="*/ 967425 w 5653780"/>
              <a:gd name="connsiteY23" fmla="*/ 4066673 h 4066673"/>
              <a:gd name="connsiteX24" fmla="*/ 0 w 5653780"/>
              <a:gd name="connsiteY24" fmla="*/ 4066673 h 4066673"/>
              <a:gd name="connsiteX25" fmla="*/ 0 w 5653780"/>
              <a:gd name="connsiteY25" fmla="*/ 3510894 h 4066673"/>
              <a:gd name="connsiteX26" fmla="*/ 0 w 5653780"/>
              <a:gd name="connsiteY26" fmla="*/ 2792449 h 4066673"/>
              <a:gd name="connsiteX27" fmla="*/ 0 w 5653780"/>
              <a:gd name="connsiteY27" fmla="*/ 2114670 h 4066673"/>
              <a:gd name="connsiteX28" fmla="*/ 0 w 5653780"/>
              <a:gd name="connsiteY28" fmla="*/ 1396224 h 4066673"/>
              <a:gd name="connsiteX29" fmla="*/ 0 w 5653780"/>
              <a:gd name="connsiteY29" fmla="*/ 799779 h 4066673"/>
              <a:gd name="connsiteX30" fmla="*/ 0 w 5653780"/>
              <a:gd name="connsiteY30" fmla="*/ 0 h 406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53780" h="4066673" fill="none" extrusionOk="0">
                <a:moveTo>
                  <a:pt x="0" y="0"/>
                </a:moveTo>
                <a:cubicBezTo>
                  <a:pt x="307929" y="6565"/>
                  <a:pt x="473185" y="8390"/>
                  <a:pt x="684736" y="0"/>
                </a:cubicBezTo>
                <a:cubicBezTo>
                  <a:pt x="896287" y="-8390"/>
                  <a:pt x="1099626" y="-24268"/>
                  <a:pt x="1426009" y="0"/>
                </a:cubicBezTo>
                <a:cubicBezTo>
                  <a:pt x="1752392" y="24268"/>
                  <a:pt x="1735663" y="-8983"/>
                  <a:pt x="1884593" y="0"/>
                </a:cubicBezTo>
                <a:cubicBezTo>
                  <a:pt x="2033523" y="8983"/>
                  <a:pt x="2209204" y="4670"/>
                  <a:pt x="2512791" y="0"/>
                </a:cubicBezTo>
                <a:cubicBezTo>
                  <a:pt x="2816378" y="-4670"/>
                  <a:pt x="2896916" y="521"/>
                  <a:pt x="3027913" y="0"/>
                </a:cubicBezTo>
                <a:cubicBezTo>
                  <a:pt x="3158910" y="-521"/>
                  <a:pt x="3414425" y="4744"/>
                  <a:pt x="3543035" y="0"/>
                </a:cubicBezTo>
                <a:cubicBezTo>
                  <a:pt x="3671645" y="-4744"/>
                  <a:pt x="3950608" y="-15488"/>
                  <a:pt x="4284309" y="0"/>
                </a:cubicBezTo>
                <a:cubicBezTo>
                  <a:pt x="4618010" y="15488"/>
                  <a:pt x="4788258" y="4280"/>
                  <a:pt x="4969044" y="0"/>
                </a:cubicBezTo>
                <a:cubicBezTo>
                  <a:pt x="5149830" y="-4280"/>
                  <a:pt x="5391622" y="-20129"/>
                  <a:pt x="5653780" y="0"/>
                </a:cubicBezTo>
                <a:cubicBezTo>
                  <a:pt x="5656140" y="275999"/>
                  <a:pt x="5642856" y="442580"/>
                  <a:pt x="5653780" y="596445"/>
                </a:cubicBezTo>
                <a:cubicBezTo>
                  <a:pt x="5664704" y="750310"/>
                  <a:pt x="5667439" y="1036657"/>
                  <a:pt x="5653780" y="1192891"/>
                </a:cubicBezTo>
                <a:cubicBezTo>
                  <a:pt x="5640121" y="1349125"/>
                  <a:pt x="5643912" y="1632224"/>
                  <a:pt x="5653780" y="1952003"/>
                </a:cubicBezTo>
                <a:cubicBezTo>
                  <a:pt x="5663648" y="2271782"/>
                  <a:pt x="5654311" y="2461339"/>
                  <a:pt x="5653780" y="2711115"/>
                </a:cubicBezTo>
                <a:cubicBezTo>
                  <a:pt x="5653249" y="2960891"/>
                  <a:pt x="5679299" y="3011404"/>
                  <a:pt x="5653780" y="3307561"/>
                </a:cubicBezTo>
                <a:cubicBezTo>
                  <a:pt x="5628261" y="3603718"/>
                  <a:pt x="5643891" y="3757706"/>
                  <a:pt x="5653780" y="4066673"/>
                </a:cubicBezTo>
                <a:cubicBezTo>
                  <a:pt x="5426798" y="4061700"/>
                  <a:pt x="5289875" y="4066260"/>
                  <a:pt x="5195196" y="4066673"/>
                </a:cubicBezTo>
                <a:cubicBezTo>
                  <a:pt x="5100517" y="4067086"/>
                  <a:pt x="4748821" y="4080174"/>
                  <a:pt x="4566998" y="4066673"/>
                </a:cubicBezTo>
                <a:cubicBezTo>
                  <a:pt x="4385175" y="4053172"/>
                  <a:pt x="4154902" y="4076566"/>
                  <a:pt x="3938800" y="4066673"/>
                </a:cubicBezTo>
                <a:cubicBezTo>
                  <a:pt x="3722698" y="4056780"/>
                  <a:pt x="3511654" y="4084445"/>
                  <a:pt x="3367140" y="4066673"/>
                </a:cubicBezTo>
                <a:cubicBezTo>
                  <a:pt x="3222626" y="4048901"/>
                  <a:pt x="3038158" y="4048444"/>
                  <a:pt x="2795480" y="4066673"/>
                </a:cubicBezTo>
                <a:cubicBezTo>
                  <a:pt x="2552802" y="4084902"/>
                  <a:pt x="2432801" y="4083752"/>
                  <a:pt x="2223820" y="4066673"/>
                </a:cubicBezTo>
                <a:cubicBezTo>
                  <a:pt x="2014839" y="4049594"/>
                  <a:pt x="1820283" y="4041018"/>
                  <a:pt x="1708698" y="4066673"/>
                </a:cubicBezTo>
                <a:cubicBezTo>
                  <a:pt x="1597113" y="4092328"/>
                  <a:pt x="1148937" y="4098730"/>
                  <a:pt x="967425" y="4066673"/>
                </a:cubicBezTo>
                <a:cubicBezTo>
                  <a:pt x="785913" y="4034616"/>
                  <a:pt x="227506" y="4090698"/>
                  <a:pt x="0" y="4066673"/>
                </a:cubicBezTo>
                <a:cubicBezTo>
                  <a:pt x="-18528" y="3834085"/>
                  <a:pt x="10064" y="3647288"/>
                  <a:pt x="0" y="3510894"/>
                </a:cubicBezTo>
                <a:cubicBezTo>
                  <a:pt x="-10064" y="3374500"/>
                  <a:pt x="22111" y="3083241"/>
                  <a:pt x="0" y="2792449"/>
                </a:cubicBezTo>
                <a:cubicBezTo>
                  <a:pt x="-22111" y="2501658"/>
                  <a:pt x="6088" y="2259364"/>
                  <a:pt x="0" y="2114670"/>
                </a:cubicBezTo>
                <a:cubicBezTo>
                  <a:pt x="-6088" y="1969976"/>
                  <a:pt x="-21526" y="1643545"/>
                  <a:pt x="0" y="1396224"/>
                </a:cubicBezTo>
                <a:cubicBezTo>
                  <a:pt x="21526" y="1148903"/>
                  <a:pt x="-14093" y="1000645"/>
                  <a:pt x="0" y="799779"/>
                </a:cubicBezTo>
                <a:cubicBezTo>
                  <a:pt x="14093" y="598913"/>
                  <a:pt x="11810" y="340816"/>
                  <a:pt x="0" y="0"/>
                </a:cubicBezTo>
                <a:close/>
              </a:path>
              <a:path w="5653780" h="4066673" stroke="0" extrusionOk="0">
                <a:moveTo>
                  <a:pt x="0" y="0"/>
                </a:moveTo>
                <a:cubicBezTo>
                  <a:pt x="337918" y="19145"/>
                  <a:pt x="504089" y="-29292"/>
                  <a:pt x="684736" y="0"/>
                </a:cubicBezTo>
                <a:cubicBezTo>
                  <a:pt x="865383" y="29292"/>
                  <a:pt x="1054811" y="8820"/>
                  <a:pt x="1369471" y="0"/>
                </a:cubicBezTo>
                <a:cubicBezTo>
                  <a:pt x="1684131" y="-8820"/>
                  <a:pt x="1820640" y="8322"/>
                  <a:pt x="1997669" y="0"/>
                </a:cubicBezTo>
                <a:cubicBezTo>
                  <a:pt x="2174698" y="-8322"/>
                  <a:pt x="2278525" y="-19422"/>
                  <a:pt x="2512791" y="0"/>
                </a:cubicBezTo>
                <a:cubicBezTo>
                  <a:pt x="2747057" y="19422"/>
                  <a:pt x="2985845" y="16773"/>
                  <a:pt x="3197527" y="0"/>
                </a:cubicBezTo>
                <a:cubicBezTo>
                  <a:pt x="3409209" y="-16773"/>
                  <a:pt x="3626568" y="2644"/>
                  <a:pt x="3938800" y="0"/>
                </a:cubicBezTo>
                <a:cubicBezTo>
                  <a:pt x="4251032" y="-2644"/>
                  <a:pt x="4373145" y="4001"/>
                  <a:pt x="4566998" y="0"/>
                </a:cubicBezTo>
                <a:cubicBezTo>
                  <a:pt x="4760851" y="-4001"/>
                  <a:pt x="5282483" y="27159"/>
                  <a:pt x="5653780" y="0"/>
                </a:cubicBezTo>
                <a:cubicBezTo>
                  <a:pt x="5643817" y="343811"/>
                  <a:pt x="5634752" y="570420"/>
                  <a:pt x="5653780" y="718446"/>
                </a:cubicBezTo>
                <a:cubicBezTo>
                  <a:pt x="5672808" y="866472"/>
                  <a:pt x="5669908" y="1103414"/>
                  <a:pt x="5653780" y="1355558"/>
                </a:cubicBezTo>
                <a:cubicBezTo>
                  <a:pt x="5637652" y="1607702"/>
                  <a:pt x="5634460" y="1857656"/>
                  <a:pt x="5653780" y="2074003"/>
                </a:cubicBezTo>
                <a:cubicBezTo>
                  <a:pt x="5673100" y="2290350"/>
                  <a:pt x="5643202" y="2428605"/>
                  <a:pt x="5653780" y="2711115"/>
                </a:cubicBezTo>
                <a:cubicBezTo>
                  <a:pt x="5664358" y="2993625"/>
                  <a:pt x="5683115" y="3046929"/>
                  <a:pt x="5653780" y="3348227"/>
                </a:cubicBezTo>
                <a:cubicBezTo>
                  <a:pt x="5624445" y="3649525"/>
                  <a:pt x="5684969" y="3904270"/>
                  <a:pt x="5653780" y="4066673"/>
                </a:cubicBezTo>
                <a:cubicBezTo>
                  <a:pt x="5543691" y="4087339"/>
                  <a:pt x="5255752" y="4067817"/>
                  <a:pt x="5138658" y="4066673"/>
                </a:cubicBezTo>
                <a:cubicBezTo>
                  <a:pt x="5021564" y="4065529"/>
                  <a:pt x="4804631" y="4056011"/>
                  <a:pt x="4680073" y="4066673"/>
                </a:cubicBezTo>
                <a:cubicBezTo>
                  <a:pt x="4555515" y="4077335"/>
                  <a:pt x="4301318" y="4047968"/>
                  <a:pt x="4164951" y="4066673"/>
                </a:cubicBezTo>
                <a:cubicBezTo>
                  <a:pt x="4028584" y="4085378"/>
                  <a:pt x="3750443" y="4039420"/>
                  <a:pt x="3593291" y="4066673"/>
                </a:cubicBezTo>
                <a:cubicBezTo>
                  <a:pt x="3436139" y="4093926"/>
                  <a:pt x="3103585" y="4089375"/>
                  <a:pt x="2852018" y="4066673"/>
                </a:cubicBezTo>
                <a:cubicBezTo>
                  <a:pt x="2600451" y="4043971"/>
                  <a:pt x="2533159" y="4073601"/>
                  <a:pt x="2223820" y="4066673"/>
                </a:cubicBezTo>
                <a:cubicBezTo>
                  <a:pt x="1914481" y="4059745"/>
                  <a:pt x="1886432" y="4082858"/>
                  <a:pt x="1708698" y="4066673"/>
                </a:cubicBezTo>
                <a:cubicBezTo>
                  <a:pt x="1530964" y="4050488"/>
                  <a:pt x="1459532" y="4052840"/>
                  <a:pt x="1250114" y="4066673"/>
                </a:cubicBezTo>
                <a:cubicBezTo>
                  <a:pt x="1040696" y="4080506"/>
                  <a:pt x="838417" y="4062693"/>
                  <a:pt x="678454" y="4066673"/>
                </a:cubicBezTo>
                <a:cubicBezTo>
                  <a:pt x="518491" y="4070653"/>
                  <a:pt x="271243" y="4038765"/>
                  <a:pt x="0" y="4066673"/>
                </a:cubicBezTo>
                <a:cubicBezTo>
                  <a:pt x="17450" y="3779676"/>
                  <a:pt x="37850" y="3562672"/>
                  <a:pt x="0" y="3307561"/>
                </a:cubicBezTo>
                <a:cubicBezTo>
                  <a:pt x="-37850" y="3052450"/>
                  <a:pt x="-10401" y="2801999"/>
                  <a:pt x="0" y="2589115"/>
                </a:cubicBezTo>
                <a:cubicBezTo>
                  <a:pt x="10401" y="2376231"/>
                  <a:pt x="-3522" y="2221493"/>
                  <a:pt x="0" y="1911336"/>
                </a:cubicBezTo>
                <a:cubicBezTo>
                  <a:pt x="3522" y="1601179"/>
                  <a:pt x="-17441" y="1578444"/>
                  <a:pt x="0" y="1355558"/>
                </a:cubicBezTo>
                <a:cubicBezTo>
                  <a:pt x="17441" y="1132672"/>
                  <a:pt x="-16946" y="941015"/>
                  <a:pt x="0" y="637112"/>
                </a:cubicBezTo>
                <a:cubicBezTo>
                  <a:pt x="16946" y="333209"/>
                  <a:pt x="-27531" y="3141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6803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pic>
        <p:nvPicPr>
          <p:cNvPr id="78" name="Image 7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1E014C0-096A-3A58-26A6-63F07E7F9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9" t="31637" r="55512" b="43176"/>
          <a:stretch/>
        </p:blipFill>
        <p:spPr>
          <a:xfrm>
            <a:off x="188133" y="687251"/>
            <a:ext cx="3738715" cy="3145143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EA0F5E8C-B870-2C26-5A5B-534B475C829D}"/>
              </a:ext>
            </a:extLst>
          </p:cNvPr>
          <p:cNvSpPr/>
          <p:nvPr/>
        </p:nvSpPr>
        <p:spPr>
          <a:xfrm>
            <a:off x="1715737" y="3566282"/>
            <a:ext cx="1809750" cy="535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5BD885E8-80DE-C1B5-CA9D-3B6BFB16F681}"/>
              </a:ext>
            </a:extLst>
          </p:cNvPr>
          <p:cNvSpPr/>
          <p:nvPr/>
        </p:nvSpPr>
        <p:spPr>
          <a:xfrm rot="10800000" flipH="1">
            <a:off x="411683" y="3565048"/>
            <a:ext cx="5256755" cy="680601"/>
          </a:xfrm>
          <a:custGeom>
            <a:avLst/>
            <a:gdLst>
              <a:gd name="connsiteX0" fmla="*/ 106947 w 3572042"/>
              <a:gd name="connsiteY0" fmla="*/ 0 h 607635"/>
              <a:gd name="connsiteX1" fmla="*/ 46789 w 3572042"/>
              <a:gd name="connsiteY1" fmla="*/ 505326 h 607635"/>
              <a:gd name="connsiteX2" fmla="*/ 708526 w 3572042"/>
              <a:gd name="connsiteY2" fmla="*/ 601579 h 607635"/>
              <a:gd name="connsiteX3" fmla="*/ 3572042 w 3572042"/>
              <a:gd name="connsiteY3" fmla="*/ 589547 h 6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042" h="607635">
                <a:moveTo>
                  <a:pt x="106947" y="0"/>
                </a:moveTo>
                <a:cubicBezTo>
                  <a:pt x="26736" y="202531"/>
                  <a:pt x="-53474" y="405063"/>
                  <a:pt x="46789" y="505326"/>
                </a:cubicBezTo>
                <a:cubicBezTo>
                  <a:pt x="147052" y="605589"/>
                  <a:pt x="120984" y="587542"/>
                  <a:pt x="708526" y="601579"/>
                </a:cubicBezTo>
                <a:cubicBezTo>
                  <a:pt x="1296068" y="615616"/>
                  <a:pt x="2434055" y="602581"/>
                  <a:pt x="3572042" y="58954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301EBE8-81DA-FDC4-6A78-FCB3596C27E9}"/>
              </a:ext>
            </a:extLst>
          </p:cNvPr>
          <p:cNvSpPr txBox="1"/>
          <p:nvPr/>
        </p:nvSpPr>
        <p:spPr>
          <a:xfrm>
            <a:off x="547567" y="3592336"/>
            <a:ext cx="51329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Tout comme ton Azure </a:t>
            </a:r>
            <a:r>
              <a:rPr lang="fr-FR" sz="1400" b="1" spc="-100" dirty="0" err="1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function</a:t>
            </a: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 qui maintenant peux contacter ta base de données mais ne peux plus recevoir d'appels d'autres services car il n'a pas de </a:t>
            </a:r>
            <a:r>
              <a:rPr lang="fr-FR" sz="1400" b="1" spc="-100" dirty="0" err="1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private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-</a:t>
            </a:r>
            <a:r>
              <a:rPr lang="fr-FR" sz="1400" b="1" spc="-100" dirty="0" err="1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endpoint</a:t>
            </a:r>
            <a:r>
              <a:rPr lang="fr-FR" sz="1400" b="1" spc="-10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.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FCE91BE-4ACB-4CF3-35E8-1EB2A41F50CD}"/>
              </a:ext>
            </a:extLst>
          </p:cNvPr>
          <p:cNvSpPr/>
          <p:nvPr/>
        </p:nvSpPr>
        <p:spPr>
          <a:xfrm>
            <a:off x="1396850" y="687251"/>
            <a:ext cx="711156" cy="601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Forme libre : forme 78">
            <a:extLst>
              <a:ext uri="{FF2B5EF4-FFF2-40B4-BE49-F238E27FC236}">
                <a16:creationId xmlns:a16="http://schemas.microsoft.com/office/drawing/2014/main" id="{4890E85C-11EC-5024-FFB5-838B563DCD57}"/>
              </a:ext>
            </a:extLst>
          </p:cNvPr>
          <p:cNvSpPr/>
          <p:nvPr/>
        </p:nvSpPr>
        <p:spPr>
          <a:xfrm>
            <a:off x="1134721" y="391508"/>
            <a:ext cx="4395520" cy="929061"/>
          </a:xfrm>
          <a:custGeom>
            <a:avLst/>
            <a:gdLst>
              <a:gd name="connsiteX0" fmla="*/ 106947 w 3572042"/>
              <a:gd name="connsiteY0" fmla="*/ 0 h 607635"/>
              <a:gd name="connsiteX1" fmla="*/ 46789 w 3572042"/>
              <a:gd name="connsiteY1" fmla="*/ 505326 h 607635"/>
              <a:gd name="connsiteX2" fmla="*/ 708526 w 3572042"/>
              <a:gd name="connsiteY2" fmla="*/ 601579 h 607635"/>
              <a:gd name="connsiteX3" fmla="*/ 3572042 w 3572042"/>
              <a:gd name="connsiteY3" fmla="*/ 589547 h 6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042" h="607635">
                <a:moveTo>
                  <a:pt x="106947" y="0"/>
                </a:moveTo>
                <a:cubicBezTo>
                  <a:pt x="26736" y="202531"/>
                  <a:pt x="-53474" y="405063"/>
                  <a:pt x="46789" y="505326"/>
                </a:cubicBezTo>
                <a:cubicBezTo>
                  <a:pt x="147052" y="605589"/>
                  <a:pt x="120984" y="587542"/>
                  <a:pt x="708526" y="601579"/>
                </a:cubicBezTo>
                <a:cubicBezTo>
                  <a:pt x="1296068" y="615616"/>
                  <a:pt x="2434055" y="602581"/>
                  <a:pt x="3572042" y="58954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D854E66-42C8-A02E-7E88-569C1442EF7C}"/>
              </a:ext>
            </a:extLst>
          </p:cNvPr>
          <p:cNvSpPr txBox="1"/>
          <p:nvPr/>
        </p:nvSpPr>
        <p:spPr>
          <a:xfrm>
            <a:off x="1256427" y="366462"/>
            <a:ext cx="44600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Imagine que la maman de Robin l'appel pour venir diner. Malheureusement dans la précipitation, Robin a oublié son téléphone chez lui. Dans ce cas, il est très probable que Robin dîne froid ce soir.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EE5F9BC0-64C6-8D2F-E972-BA4ED35B2111}"/>
              </a:ext>
            </a:extLst>
          </p:cNvPr>
          <p:cNvSpPr/>
          <p:nvPr/>
        </p:nvSpPr>
        <p:spPr>
          <a:xfrm>
            <a:off x="8281696" y="629509"/>
            <a:ext cx="2058246" cy="1714632"/>
          </a:xfrm>
          <a:custGeom>
            <a:avLst/>
            <a:gdLst>
              <a:gd name="connsiteX0" fmla="*/ 0 w 2058246"/>
              <a:gd name="connsiteY0" fmla="*/ 285778 h 1714632"/>
              <a:gd name="connsiteX1" fmla="*/ 285778 w 2058246"/>
              <a:gd name="connsiteY1" fmla="*/ 0 h 1714632"/>
              <a:gd name="connsiteX2" fmla="*/ 1772468 w 2058246"/>
              <a:gd name="connsiteY2" fmla="*/ 0 h 1714632"/>
              <a:gd name="connsiteX3" fmla="*/ 2058246 w 2058246"/>
              <a:gd name="connsiteY3" fmla="*/ 285778 h 1714632"/>
              <a:gd name="connsiteX4" fmla="*/ 2058246 w 2058246"/>
              <a:gd name="connsiteY4" fmla="*/ 1428854 h 1714632"/>
              <a:gd name="connsiteX5" fmla="*/ 1772468 w 2058246"/>
              <a:gd name="connsiteY5" fmla="*/ 1714632 h 1714632"/>
              <a:gd name="connsiteX6" fmla="*/ 285778 w 2058246"/>
              <a:gd name="connsiteY6" fmla="*/ 1714632 h 1714632"/>
              <a:gd name="connsiteX7" fmla="*/ 0 w 2058246"/>
              <a:gd name="connsiteY7" fmla="*/ 1428854 h 1714632"/>
              <a:gd name="connsiteX8" fmla="*/ 0 w 2058246"/>
              <a:gd name="connsiteY8" fmla="*/ 285778 h 17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8246" h="1714632" extrusionOk="0">
                <a:moveTo>
                  <a:pt x="0" y="285778"/>
                </a:moveTo>
                <a:cubicBezTo>
                  <a:pt x="-4293" y="129466"/>
                  <a:pt x="128888" y="2017"/>
                  <a:pt x="285778" y="0"/>
                </a:cubicBezTo>
                <a:cubicBezTo>
                  <a:pt x="444294" y="11432"/>
                  <a:pt x="1411252" y="88355"/>
                  <a:pt x="1772468" y="0"/>
                </a:cubicBezTo>
                <a:cubicBezTo>
                  <a:pt x="1916422" y="-18729"/>
                  <a:pt x="2048524" y="147066"/>
                  <a:pt x="2058246" y="285778"/>
                </a:cubicBezTo>
                <a:cubicBezTo>
                  <a:pt x="2011284" y="654348"/>
                  <a:pt x="2113596" y="1140955"/>
                  <a:pt x="2058246" y="1428854"/>
                </a:cubicBezTo>
                <a:cubicBezTo>
                  <a:pt x="2041505" y="1593619"/>
                  <a:pt x="1917837" y="1717360"/>
                  <a:pt x="1772468" y="1714632"/>
                </a:cubicBezTo>
                <a:cubicBezTo>
                  <a:pt x="1463743" y="1718206"/>
                  <a:pt x="708914" y="1828084"/>
                  <a:pt x="285778" y="1714632"/>
                </a:cubicBezTo>
                <a:cubicBezTo>
                  <a:pt x="140498" y="1718030"/>
                  <a:pt x="13693" y="1575604"/>
                  <a:pt x="0" y="1428854"/>
                </a:cubicBezTo>
                <a:cubicBezTo>
                  <a:pt x="14919" y="1027909"/>
                  <a:pt x="-17532" y="530142"/>
                  <a:pt x="0" y="285778"/>
                </a:cubicBezTo>
                <a:close/>
              </a:path>
            </a:pathLst>
          </a:custGeom>
          <a:noFill/>
          <a:ln w="22225">
            <a:solidFill>
              <a:schemeClr val="accent6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68216942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45C4584C-BC96-2147-F9A0-D8A43FF5A8E5}"/>
              </a:ext>
            </a:extLst>
          </p:cNvPr>
          <p:cNvGrpSpPr/>
          <p:nvPr/>
        </p:nvGrpSpPr>
        <p:grpSpPr>
          <a:xfrm>
            <a:off x="10735639" y="1449601"/>
            <a:ext cx="479040" cy="635233"/>
            <a:chOff x="4418903" y="1704436"/>
            <a:chExt cx="647185" cy="858202"/>
          </a:xfrm>
        </p:grpSpPr>
        <p:sp>
          <p:nvSpPr>
            <p:cNvPr id="98" name="Forme libre : forme 97">
              <a:extLst>
                <a:ext uri="{FF2B5EF4-FFF2-40B4-BE49-F238E27FC236}">
                  <a16:creationId xmlns:a16="http://schemas.microsoft.com/office/drawing/2014/main" id="{2945E1FD-669C-02A4-FE49-E99829EECE94}"/>
                </a:ext>
              </a:extLst>
            </p:cNvPr>
            <p:cNvSpPr/>
            <p:nvPr/>
          </p:nvSpPr>
          <p:spPr>
            <a:xfrm>
              <a:off x="4418903" y="1821555"/>
              <a:ext cx="647185" cy="741083"/>
            </a:xfrm>
            <a:custGeom>
              <a:avLst/>
              <a:gdLst>
                <a:gd name="connsiteX0" fmla="*/ 239520 w 479040"/>
                <a:gd name="connsiteY0" fmla="*/ 86690 h 548543"/>
                <a:gd name="connsiteX1" fmla="*/ 0 w 479040"/>
                <a:gd name="connsiteY1" fmla="*/ 0 h 548543"/>
                <a:gd name="connsiteX2" fmla="*/ 0 w 479040"/>
                <a:gd name="connsiteY2" fmla="*/ 461852 h 548543"/>
                <a:gd name="connsiteX3" fmla="*/ 236156 w 479040"/>
                <a:gd name="connsiteY3" fmla="*/ 548543 h 548543"/>
                <a:gd name="connsiteX4" fmla="*/ 239520 w 479040"/>
                <a:gd name="connsiteY4" fmla="*/ 548543 h 548543"/>
                <a:gd name="connsiteX5" fmla="*/ 479040 w 479040"/>
                <a:gd name="connsiteY5" fmla="*/ 461852 h 548543"/>
                <a:gd name="connsiteX6" fmla="*/ 479040 w 479040"/>
                <a:gd name="connsiteY6" fmla="*/ 0 h 548543"/>
                <a:gd name="connsiteX7" fmla="*/ 239520 w 479040"/>
                <a:gd name="connsiteY7" fmla="*/ 86690 h 54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040" h="548543" fill="none" extrusionOk="0">
                  <a:moveTo>
                    <a:pt x="239520" y="86690"/>
                  </a:moveTo>
                  <a:cubicBezTo>
                    <a:pt x="108475" y="80759"/>
                    <a:pt x="5515" y="50984"/>
                    <a:pt x="0" y="0"/>
                  </a:cubicBezTo>
                  <a:cubicBezTo>
                    <a:pt x="50539" y="103865"/>
                    <a:pt x="-35974" y="359816"/>
                    <a:pt x="0" y="461852"/>
                  </a:cubicBezTo>
                  <a:cubicBezTo>
                    <a:pt x="25186" y="530389"/>
                    <a:pt x="100827" y="558422"/>
                    <a:pt x="236156" y="548543"/>
                  </a:cubicBezTo>
                  <a:cubicBezTo>
                    <a:pt x="237737" y="548171"/>
                    <a:pt x="238418" y="548888"/>
                    <a:pt x="239520" y="548543"/>
                  </a:cubicBezTo>
                  <a:cubicBezTo>
                    <a:pt x="373088" y="560860"/>
                    <a:pt x="483141" y="517547"/>
                    <a:pt x="479040" y="461852"/>
                  </a:cubicBezTo>
                  <a:cubicBezTo>
                    <a:pt x="457992" y="244287"/>
                    <a:pt x="498177" y="182658"/>
                    <a:pt x="479040" y="0"/>
                  </a:cubicBezTo>
                  <a:cubicBezTo>
                    <a:pt x="500028" y="48787"/>
                    <a:pt x="397985" y="83091"/>
                    <a:pt x="239520" y="86690"/>
                  </a:cubicBezTo>
                  <a:close/>
                </a:path>
                <a:path w="479040" h="548543" stroke="0" extrusionOk="0">
                  <a:moveTo>
                    <a:pt x="239520" y="86690"/>
                  </a:moveTo>
                  <a:cubicBezTo>
                    <a:pt x="121041" y="90440"/>
                    <a:pt x="-1475" y="50570"/>
                    <a:pt x="0" y="0"/>
                  </a:cubicBezTo>
                  <a:cubicBezTo>
                    <a:pt x="41053" y="219043"/>
                    <a:pt x="-18454" y="303330"/>
                    <a:pt x="0" y="461852"/>
                  </a:cubicBezTo>
                  <a:cubicBezTo>
                    <a:pt x="6177" y="478645"/>
                    <a:pt x="91648" y="550092"/>
                    <a:pt x="236156" y="548543"/>
                  </a:cubicBezTo>
                  <a:cubicBezTo>
                    <a:pt x="237316" y="548429"/>
                    <a:pt x="238664" y="548945"/>
                    <a:pt x="239520" y="548543"/>
                  </a:cubicBezTo>
                  <a:cubicBezTo>
                    <a:pt x="369692" y="537156"/>
                    <a:pt x="483845" y="513139"/>
                    <a:pt x="479040" y="461852"/>
                  </a:cubicBezTo>
                  <a:cubicBezTo>
                    <a:pt x="446539" y="323020"/>
                    <a:pt x="529577" y="157634"/>
                    <a:pt x="479040" y="0"/>
                  </a:cubicBezTo>
                  <a:cubicBezTo>
                    <a:pt x="498709" y="53309"/>
                    <a:pt x="374967" y="89089"/>
                    <a:pt x="239520" y="86690"/>
                  </a:cubicBezTo>
                  <a:close/>
                </a:path>
              </a:pathLst>
            </a:custGeom>
            <a:gradFill>
              <a:gsLst>
                <a:gs pos="0">
                  <a:srgbClr val="005BA1"/>
                </a:gs>
                <a:gs pos="7000">
                  <a:srgbClr val="0060A9"/>
                </a:gs>
                <a:gs pos="36000">
                  <a:srgbClr val="0071C8"/>
                </a:gs>
                <a:gs pos="52000">
                  <a:srgbClr val="0078D4"/>
                </a:gs>
                <a:gs pos="64000">
                  <a:srgbClr val="0074CD"/>
                </a:gs>
                <a:gs pos="82000">
                  <a:srgbClr val="006ABB"/>
                </a:gs>
                <a:gs pos="100000">
                  <a:srgbClr val="005BA1"/>
                </a:gs>
              </a:gsLst>
              <a:lin ang="0" scaled="1"/>
            </a:gra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17627736">
                    <a:custGeom>
                      <a:avLst/>
                      <a:gdLst>
                        <a:gd name="connsiteX0" fmla="*/ 323593 w 647185"/>
                        <a:gd name="connsiteY0" fmla="*/ 117119 h 741083"/>
                        <a:gd name="connsiteX1" fmla="*/ 0 w 647185"/>
                        <a:gd name="connsiteY1" fmla="*/ 0 h 741083"/>
                        <a:gd name="connsiteX2" fmla="*/ 0 w 647185"/>
                        <a:gd name="connsiteY2" fmla="*/ 623964 h 741083"/>
                        <a:gd name="connsiteX3" fmla="*/ 319049 w 647185"/>
                        <a:gd name="connsiteY3" fmla="*/ 741083 h 741083"/>
                        <a:gd name="connsiteX4" fmla="*/ 323593 w 647185"/>
                        <a:gd name="connsiteY4" fmla="*/ 741083 h 741083"/>
                        <a:gd name="connsiteX5" fmla="*/ 647186 w 647185"/>
                        <a:gd name="connsiteY5" fmla="*/ 623964 h 741083"/>
                        <a:gd name="connsiteX6" fmla="*/ 647186 w 647185"/>
                        <a:gd name="connsiteY6" fmla="*/ 0 h 741083"/>
                        <a:gd name="connsiteX7" fmla="*/ 323593 w 647185"/>
                        <a:gd name="connsiteY7" fmla="*/ 117119 h 7410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47185" h="741083">
                          <a:moveTo>
                            <a:pt x="323593" y="117119"/>
                          </a:moveTo>
                          <a:cubicBezTo>
                            <a:pt x="144885" y="117119"/>
                            <a:pt x="0" y="66637"/>
                            <a:pt x="0" y="0"/>
                          </a:cubicBezTo>
                          <a:lnTo>
                            <a:pt x="0" y="623964"/>
                          </a:lnTo>
                          <a:cubicBezTo>
                            <a:pt x="0" y="688077"/>
                            <a:pt x="142361" y="740073"/>
                            <a:pt x="319049" y="741083"/>
                          </a:cubicBezTo>
                          <a:lnTo>
                            <a:pt x="323593" y="741083"/>
                          </a:lnTo>
                          <a:cubicBezTo>
                            <a:pt x="502301" y="741083"/>
                            <a:pt x="647186" y="690601"/>
                            <a:pt x="647186" y="623964"/>
                          </a:cubicBezTo>
                          <a:lnTo>
                            <a:pt x="647186" y="0"/>
                          </a:lnTo>
                          <a:cubicBezTo>
                            <a:pt x="647186" y="65122"/>
                            <a:pt x="502301" y="117119"/>
                            <a:pt x="323593" y="117119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99" name="Forme libre : forme 98">
              <a:extLst>
                <a:ext uri="{FF2B5EF4-FFF2-40B4-BE49-F238E27FC236}">
                  <a16:creationId xmlns:a16="http://schemas.microsoft.com/office/drawing/2014/main" id="{360B5DF1-C59C-D746-F957-D0BD22DB8BAD}"/>
                </a:ext>
              </a:extLst>
            </p:cNvPr>
            <p:cNvSpPr/>
            <p:nvPr/>
          </p:nvSpPr>
          <p:spPr>
            <a:xfrm>
              <a:off x="4418903" y="1704436"/>
              <a:ext cx="647185" cy="234238"/>
            </a:xfrm>
            <a:custGeom>
              <a:avLst/>
              <a:gdLst>
                <a:gd name="connsiteX0" fmla="*/ 479040 w 479040"/>
                <a:gd name="connsiteY0" fmla="*/ 86690 h 173381"/>
                <a:gd name="connsiteX1" fmla="*/ 239520 w 479040"/>
                <a:gd name="connsiteY1" fmla="*/ 173381 h 173381"/>
                <a:gd name="connsiteX2" fmla="*/ 0 w 479040"/>
                <a:gd name="connsiteY2" fmla="*/ 86690 h 173381"/>
                <a:gd name="connsiteX3" fmla="*/ 239520 w 479040"/>
                <a:gd name="connsiteY3" fmla="*/ 0 h 173381"/>
                <a:gd name="connsiteX4" fmla="*/ 479040 w 479040"/>
                <a:gd name="connsiteY4" fmla="*/ 86690 h 17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40" h="173381" fill="none" extrusionOk="0">
                  <a:moveTo>
                    <a:pt x="479040" y="86690"/>
                  </a:moveTo>
                  <a:cubicBezTo>
                    <a:pt x="460929" y="115216"/>
                    <a:pt x="359131" y="182699"/>
                    <a:pt x="239520" y="173381"/>
                  </a:cubicBezTo>
                  <a:cubicBezTo>
                    <a:pt x="92865" y="171009"/>
                    <a:pt x="2674" y="135236"/>
                    <a:pt x="0" y="86690"/>
                  </a:cubicBezTo>
                  <a:cubicBezTo>
                    <a:pt x="7408" y="31745"/>
                    <a:pt x="91492" y="10849"/>
                    <a:pt x="239520" y="0"/>
                  </a:cubicBezTo>
                  <a:cubicBezTo>
                    <a:pt x="365563" y="-8666"/>
                    <a:pt x="485717" y="30712"/>
                    <a:pt x="479040" y="86690"/>
                  </a:cubicBezTo>
                </a:path>
                <a:path w="479040" h="173381" stroke="0" extrusionOk="0">
                  <a:moveTo>
                    <a:pt x="479040" y="86690"/>
                  </a:moveTo>
                  <a:cubicBezTo>
                    <a:pt x="478413" y="165981"/>
                    <a:pt x="366555" y="163067"/>
                    <a:pt x="239520" y="173381"/>
                  </a:cubicBezTo>
                  <a:cubicBezTo>
                    <a:pt x="107048" y="172126"/>
                    <a:pt x="6911" y="133133"/>
                    <a:pt x="0" y="86690"/>
                  </a:cubicBezTo>
                  <a:cubicBezTo>
                    <a:pt x="21479" y="20316"/>
                    <a:pt x="122391" y="18609"/>
                    <a:pt x="239520" y="0"/>
                  </a:cubicBezTo>
                  <a:cubicBezTo>
                    <a:pt x="381662" y="3080"/>
                    <a:pt x="473556" y="40891"/>
                    <a:pt x="479040" y="86690"/>
                  </a:cubicBezTo>
                </a:path>
              </a:pathLst>
            </a:custGeom>
            <a:solidFill>
              <a:srgbClr val="E8E8E8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062913249">
                    <a:custGeom>
                      <a:avLst/>
                      <a:gdLst>
                        <a:gd name="connsiteX0" fmla="*/ 647186 w 647185"/>
                        <a:gd name="connsiteY0" fmla="*/ 117119 h 234238"/>
                        <a:gd name="connsiteX1" fmla="*/ 323593 w 647185"/>
                        <a:gd name="connsiteY1" fmla="*/ 234239 h 234238"/>
                        <a:gd name="connsiteX2" fmla="*/ 0 w 647185"/>
                        <a:gd name="connsiteY2" fmla="*/ 117119 h 234238"/>
                        <a:gd name="connsiteX3" fmla="*/ 323593 w 647185"/>
                        <a:gd name="connsiteY3" fmla="*/ 0 h 234238"/>
                        <a:gd name="connsiteX4" fmla="*/ 647186 w 647185"/>
                        <a:gd name="connsiteY4" fmla="*/ 117119 h 234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47185" h="234238">
                          <a:moveTo>
                            <a:pt x="647186" y="117119"/>
                          </a:moveTo>
                          <a:cubicBezTo>
                            <a:pt x="647186" y="182242"/>
                            <a:pt x="502301" y="234239"/>
                            <a:pt x="323593" y="234239"/>
                          </a:cubicBezTo>
                          <a:cubicBezTo>
                            <a:pt x="144885" y="234239"/>
                            <a:pt x="0" y="183756"/>
                            <a:pt x="0" y="117119"/>
                          </a:cubicBezTo>
                          <a:cubicBezTo>
                            <a:pt x="0" y="50483"/>
                            <a:pt x="144885" y="0"/>
                            <a:pt x="323593" y="0"/>
                          </a:cubicBezTo>
                          <a:cubicBezTo>
                            <a:pt x="502301" y="0"/>
                            <a:pt x="647186" y="50483"/>
                            <a:pt x="647186" y="117119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4FF115A4-68A0-0536-77EB-2BE9F3A53C9A}"/>
                </a:ext>
              </a:extLst>
            </p:cNvPr>
            <p:cNvSpPr/>
            <p:nvPr/>
          </p:nvSpPr>
          <p:spPr>
            <a:xfrm>
              <a:off x="4494122" y="1737754"/>
              <a:ext cx="496747" cy="148923"/>
            </a:xfrm>
            <a:custGeom>
              <a:avLst/>
              <a:gdLst>
                <a:gd name="connsiteX0" fmla="*/ 367687 w 367687"/>
                <a:gd name="connsiteY0" fmla="*/ 54928 h 110231"/>
                <a:gd name="connsiteX1" fmla="*/ 183843 w 367687"/>
                <a:gd name="connsiteY1" fmla="*/ 110230 h 110231"/>
                <a:gd name="connsiteX2" fmla="*/ 0 w 367687"/>
                <a:gd name="connsiteY2" fmla="*/ 54928 h 110231"/>
                <a:gd name="connsiteX3" fmla="*/ 183843 w 367687"/>
                <a:gd name="connsiteY3" fmla="*/ 0 h 110231"/>
                <a:gd name="connsiteX4" fmla="*/ 367687 w 367687"/>
                <a:gd name="connsiteY4" fmla="*/ 54928 h 11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687" h="110231" fill="none" extrusionOk="0">
                  <a:moveTo>
                    <a:pt x="367687" y="54928"/>
                  </a:moveTo>
                  <a:cubicBezTo>
                    <a:pt x="357876" y="82105"/>
                    <a:pt x="282243" y="104048"/>
                    <a:pt x="183843" y="110230"/>
                  </a:cubicBezTo>
                  <a:cubicBezTo>
                    <a:pt x="87598" y="103002"/>
                    <a:pt x="-2364" y="84421"/>
                    <a:pt x="0" y="54928"/>
                  </a:cubicBezTo>
                  <a:cubicBezTo>
                    <a:pt x="-11959" y="34524"/>
                    <a:pt x="64288" y="-8974"/>
                    <a:pt x="183843" y="0"/>
                  </a:cubicBezTo>
                  <a:cubicBezTo>
                    <a:pt x="289251" y="-1677"/>
                    <a:pt x="362050" y="20916"/>
                    <a:pt x="367687" y="54928"/>
                  </a:cubicBezTo>
                </a:path>
                <a:path w="367687" h="110231" stroke="0" extrusionOk="0">
                  <a:moveTo>
                    <a:pt x="367687" y="54928"/>
                  </a:moveTo>
                  <a:cubicBezTo>
                    <a:pt x="370932" y="93799"/>
                    <a:pt x="299100" y="122145"/>
                    <a:pt x="183843" y="110230"/>
                  </a:cubicBezTo>
                  <a:cubicBezTo>
                    <a:pt x="85867" y="113978"/>
                    <a:pt x="-1665" y="92320"/>
                    <a:pt x="0" y="54928"/>
                  </a:cubicBezTo>
                  <a:cubicBezTo>
                    <a:pt x="-5771" y="36708"/>
                    <a:pt x="100560" y="9298"/>
                    <a:pt x="183843" y="0"/>
                  </a:cubicBezTo>
                  <a:cubicBezTo>
                    <a:pt x="283451" y="803"/>
                    <a:pt x="372233" y="19782"/>
                    <a:pt x="367687" y="54928"/>
                  </a:cubicBezTo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38273076">
                    <a:custGeom>
                      <a:avLst/>
                      <a:gdLst>
                        <a:gd name="connsiteX0" fmla="*/ 496748 w 496747"/>
                        <a:gd name="connsiteY0" fmla="*/ 74209 h 148923"/>
                        <a:gd name="connsiteX1" fmla="*/ 248374 w 496747"/>
                        <a:gd name="connsiteY1" fmla="*/ 148923 h 148923"/>
                        <a:gd name="connsiteX2" fmla="*/ 0 w 496747"/>
                        <a:gd name="connsiteY2" fmla="*/ 74209 h 148923"/>
                        <a:gd name="connsiteX3" fmla="*/ 248374 w 496747"/>
                        <a:gd name="connsiteY3" fmla="*/ 0 h 148923"/>
                        <a:gd name="connsiteX4" fmla="*/ 496748 w 496747"/>
                        <a:gd name="connsiteY4" fmla="*/ 74209 h 1489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6747" h="148923">
                          <a:moveTo>
                            <a:pt x="496748" y="74209"/>
                          </a:moveTo>
                          <a:cubicBezTo>
                            <a:pt x="496748" y="115605"/>
                            <a:pt x="385181" y="148923"/>
                            <a:pt x="248374" y="148923"/>
                          </a:cubicBezTo>
                          <a:cubicBezTo>
                            <a:pt x="111566" y="148923"/>
                            <a:pt x="0" y="115605"/>
                            <a:pt x="0" y="74209"/>
                          </a:cubicBezTo>
                          <a:cubicBezTo>
                            <a:pt x="0" y="32814"/>
                            <a:pt x="111566" y="0"/>
                            <a:pt x="248374" y="0"/>
                          </a:cubicBezTo>
                          <a:cubicBezTo>
                            <a:pt x="385181" y="0"/>
                            <a:pt x="496748" y="33318"/>
                            <a:pt x="496748" y="74209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id="{2E0C016A-6419-45D0-692F-802E3055EADF}"/>
                </a:ext>
              </a:extLst>
            </p:cNvPr>
            <p:cNvSpPr/>
            <p:nvPr/>
          </p:nvSpPr>
          <p:spPr>
            <a:xfrm>
              <a:off x="4546119" y="1830352"/>
              <a:ext cx="392753" cy="56675"/>
            </a:xfrm>
            <a:custGeom>
              <a:avLst/>
              <a:gdLst>
                <a:gd name="connsiteX0" fmla="*/ 145356 w 290712"/>
                <a:gd name="connsiteY0" fmla="*/ 214 h 41950"/>
                <a:gd name="connsiteX1" fmla="*/ 0 w 290712"/>
                <a:gd name="connsiteY1" fmla="*/ 21513 h 41950"/>
                <a:gd name="connsiteX2" fmla="*/ 145356 w 290712"/>
                <a:gd name="connsiteY2" fmla="*/ 41691 h 41950"/>
                <a:gd name="connsiteX3" fmla="*/ 290712 w 290712"/>
                <a:gd name="connsiteY3" fmla="*/ 20019 h 41950"/>
                <a:gd name="connsiteX4" fmla="*/ 145356 w 290712"/>
                <a:gd name="connsiteY4" fmla="*/ 214 h 4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712" h="41950" fill="none" extrusionOk="0">
                  <a:moveTo>
                    <a:pt x="145356" y="214"/>
                  </a:moveTo>
                  <a:cubicBezTo>
                    <a:pt x="98977" y="-13973"/>
                    <a:pt x="38846" y="11426"/>
                    <a:pt x="0" y="21513"/>
                  </a:cubicBezTo>
                  <a:cubicBezTo>
                    <a:pt x="52637" y="38412"/>
                    <a:pt x="105952" y="51053"/>
                    <a:pt x="145356" y="41691"/>
                  </a:cubicBezTo>
                  <a:cubicBezTo>
                    <a:pt x="196764" y="46179"/>
                    <a:pt x="241464" y="37123"/>
                    <a:pt x="290712" y="20019"/>
                  </a:cubicBezTo>
                  <a:cubicBezTo>
                    <a:pt x="251226" y="7646"/>
                    <a:pt x="201255" y="2520"/>
                    <a:pt x="145356" y="214"/>
                  </a:cubicBezTo>
                  <a:close/>
                </a:path>
                <a:path w="290712" h="41950" stroke="0" extrusionOk="0">
                  <a:moveTo>
                    <a:pt x="145356" y="214"/>
                  </a:moveTo>
                  <a:cubicBezTo>
                    <a:pt x="102333" y="-8187"/>
                    <a:pt x="43340" y="2893"/>
                    <a:pt x="0" y="21513"/>
                  </a:cubicBezTo>
                  <a:cubicBezTo>
                    <a:pt x="38619" y="37989"/>
                    <a:pt x="100555" y="34490"/>
                    <a:pt x="145356" y="41691"/>
                  </a:cubicBezTo>
                  <a:cubicBezTo>
                    <a:pt x="207865" y="48562"/>
                    <a:pt x="250952" y="29096"/>
                    <a:pt x="290712" y="20019"/>
                  </a:cubicBezTo>
                  <a:cubicBezTo>
                    <a:pt x="231946" y="-2934"/>
                    <a:pt x="192395" y="-12394"/>
                    <a:pt x="145356" y="214"/>
                  </a:cubicBezTo>
                  <a:close/>
                </a:path>
              </a:pathLst>
            </a:custGeom>
            <a:solidFill>
              <a:srgbClr val="198AB3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016544159">
                    <a:custGeom>
                      <a:avLst/>
                      <a:gdLst>
                        <a:gd name="connsiteX0" fmla="*/ 196377 w 392753"/>
                        <a:gd name="connsiteY0" fmla="*/ 290 h 56675"/>
                        <a:gd name="connsiteX1" fmla="*/ 0 w 392753"/>
                        <a:gd name="connsiteY1" fmla="*/ 29065 h 56675"/>
                        <a:gd name="connsiteX2" fmla="*/ 196377 w 392753"/>
                        <a:gd name="connsiteY2" fmla="*/ 56326 h 56675"/>
                        <a:gd name="connsiteX3" fmla="*/ 392754 w 392753"/>
                        <a:gd name="connsiteY3" fmla="*/ 27046 h 56675"/>
                        <a:gd name="connsiteX4" fmla="*/ 196377 w 392753"/>
                        <a:gd name="connsiteY4" fmla="*/ 290 h 56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2753" h="56675">
                          <a:moveTo>
                            <a:pt x="196377" y="290"/>
                          </a:moveTo>
                          <a:cubicBezTo>
                            <a:pt x="129755" y="-1412"/>
                            <a:pt x="63333" y="8321"/>
                            <a:pt x="0" y="29065"/>
                          </a:cubicBezTo>
                          <a:cubicBezTo>
                            <a:pt x="63394" y="49424"/>
                            <a:pt x="129835" y="58647"/>
                            <a:pt x="196377" y="56326"/>
                          </a:cubicBezTo>
                          <a:cubicBezTo>
                            <a:pt x="263054" y="58279"/>
                            <a:pt x="329545" y="48364"/>
                            <a:pt x="392754" y="27046"/>
                          </a:cubicBezTo>
                          <a:cubicBezTo>
                            <a:pt x="329242" y="7261"/>
                            <a:pt x="262867" y="-1782"/>
                            <a:pt x="196377" y="29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02" name="Forme libre : forme 101">
              <a:extLst>
                <a:ext uri="{FF2B5EF4-FFF2-40B4-BE49-F238E27FC236}">
                  <a16:creationId xmlns:a16="http://schemas.microsoft.com/office/drawing/2014/main" id="{7EF6C5D7-317B-F8B7-CC63-439D5A4CED51}"/>
                </a:ext>
              </a:extLst>
            </p:cNvPr>
            <p:cNvSpPr/>
            <p:nvPr/>
          </p:nvSpPr>
          <p:spPr>
            <a:xfrm>
              <a:off x="4499647" y="2080413"/>
              <a:ext cx="518483" cy="264140"/>
            </a:xfrm>
            <a:custGeom>
              <a:avLst/>
              <a:gdLst>
                <a:gd name="connsiteX0" fmla="*/ 325484 w 383776"/>
                <a:gd name="connsiteY0" fmla="*/ 129001 h 195514"/>
                <a:gd name="connsiteX1" fmla="*/ 325484 w 383776"/>
                <a:gd name="connsiteY1" fmla="*/ 1954 h 195514"/>
                <a:gd name="connsiteX2" fmla="*/ 291854 w 383776"/>
                <a:gd name="connsiteY2" fmla="*/ 1954 h 195514"/>
                <a:gd name="connsiteX3" fmla="*/ 291854 w 383776"/>
                <a:gd name="connsiteY3" fmla="*/ 156279 h 195514"/>
                <a:gd name="connsiteX4" fmla="*/ 383776 w 383776"/>
                <a:gd name="connsiteY4" fmla="*/ 156279 h 195514"/>
                <a:gd name="connsiteX5" fmla="*/ 383776 w 383776"/>
                <a:gd name="connsiteY5" fmla="*/ 129001 h 195514"/>
                <a:gd name="connsiteX6" fmla="*/ 325484 w 383776"/>
                <a:gd name="connsiteY6" fmla="*/ 129001 h 195514"/>
                <a:gd name="connsiteX7" fmla="*/ 58686 w 383776"/>
                <a:gd name="connsiteY7" fmla="*/ 66599 h 195514"/>
                <a:gd name="connsiteX8" fmla="*/ 39629 w 383776"/>
                <a:gd name="connsiteY8" fmla="*/ 55015 h 195514"/>
                <a:gd name="connsiteX9" fmla="*/ 35145 w 383776"/>
                <a:gd name="connsiteY9" fmla="*/ 43058 h 195514"/>
                <a:gd name="connsiteX10" fmla="*/ 40750 w 383776"/>
                <a:gd name="connsiteY10" fmla="*/ 31848 h 195514"/>
                <a:gd name="connsiteX11" fmla="*/ 56444 w 383776"/>
                <a:gd name="connsiteY11" fmla="*/ 27364 h 195514"/>
                <a:gd name="connsiteX12" fmla="*/ 93810 w 383776"/>
                <a:gd name="connsiteY12" fmla="*/ 38200 h 195514"/>
                <a:gd name="connsiteX13" fmla="*/ 93810 w 383776"/>
                <a:gd name="connsiteY13" fmla="*/ 6065 h 195514"/>
                <a:gd name="connsiteX14" fmla="*/ 56444 w 383776"/>
                <a:gd name="connsiteY14" fmla="*/ 86 h 195514"/>
                <a:gd name="connsiteX15" fmla="*/ 15714 w 383776"/>
                <a:gd name="connsiteY15" fmla="*/ 12791 h 195514"/>
                <a:gd name="connsiteX16" fmla="*/ 20 w 383776"/>
                <a:gd name="connsiteY16" fmla="*/ 46048 h 195514"/>
                <a:gd name="connsiteX17" fmla="*/ 37387 w 383776"/>
                <a:gd name="connsiteY17" fmla="*/ 91261 h 195514"/>
                <a:gd name="connsiteX18" fmla="*/ 60554 w 383776"/>
                <a:gd name="connsiteY18" fmla="*/ 104713 h 195514"/>
                <a:gd name="connsiteX19" fmla="*/ 66159 w 383776"/>
                <a:gd name="connsiteY19" fmla="*/ 116671 h 195514"/>
                <a:gd name="connsiteX20" fmla="*/ 60181 w 383776"/>
                <a:gd name="connsiteY20" fmla="*/ 128254 h 195514"/>
                <a:gd name="connsiteX21" fmla="*/ 43366 w 383776"/>
                <a:gd name="connsiteY21" fmla="*/ 132364 h 195514"/>
                <a:gd name="connsiteX22" fmla="*/ 2636 w 383776"/>
                <a:gd name="connsiteY22" fmla="*/ 116671 h 195514"/>
                <a:gd name="connsiteX23" fmla="*/ 2636 w 383776"/>
                <a:gd name="connsiteY23" fmla="*/ 151421 h 195514"/>
                <a:gd name="connsiteX24" fmla="*/ 42618 w 383776"/>
                <a:gd name="connsiteY24" fmla="*/ 160389 h 195514"/>
                <a:gd name="connsiteX25" fmla="*/ 86711 w 383776"/>
                <a:gd name="connsiteY25" fmla="*/ 148058 h 195514"/>
                <a:gd name="connsiteX26" fmla="*/ 99042 w 383776"/>
                <a:gd name="connsiteY26" fmla="*/ 114055 h 195514"/>
                <a:gd name="connsiteX27" fmla="*/ 89700 w 383776"/>
                <a:gd name="connsiteY27" fmla="*/ 87898 h 195514"/>
                <a:gd name="connsiteX28" fmla="*/ 58686 w 383776"/>
                <a:gd name="connsiteY28" fmla="*/ 66599 h 195514"/>
                <a:gd name="connsiteX29" fmla="*/ 254487 w 383776"/>
                <a:gd name="connsiteY29" fmla="*/ 126012 h 195514"/>
                <a:gd name="connsiteX30" fmla="*/ 266818 w 383776"/>
                <a:gd name="connsiteY30" fmla="*/ 78930 h 195514"/>
                <a:gd name="connsiteX31" fmla="*/ 254487 w 383776"/>
                <a:gd name="connsiteY31" fmla="*/ 39321 h 195514"/>
                <a:gd name="connsiteX32" fmla="*/ 228330 w 383776"/>
                <a:gd name="connsiteY32" fmla="*/ 11296 h 195514"/>
                <a:gd name="connsiteX33" fmla="*/ 190964 w 383776"/>
                <a:gd name="connsiteY33" fmla="*/ 1581 h 195514"/>
                <a:gd name="connsiteX34" fmla="*/ 150608 w 383776"/>
                <a:gd name="connsiteY34" fmla="*/ 11670 h 195514"/>
                <a:gd name="connsiteX35" fmla="*/ 123330 w 383776"/>
                <a:gd name="connsiteY35" fmla="*/ 39321 h 195514"/>
                <a:gd name="connsiteX36" fmla="*/ 113615 w 383776"/>
                <a:gd name="connsiteY36" fmla="*/ 81919 h 195514"/>
                <a:gd name="connsiteX37" fmla="*/ 122583 w 383776"/>
                <a:gd name="connsiteY37" fmla="*/ 119286 h 195514"/>
                <a:gd name="connsiteX38" fmla="*/ 148366 w 383776"/>
                <a:gd name="connsiteY38" fmla="*/ 146937 h 195514"/>
                <a:gd name="connsiteX39" fmla="*/ 185732 w 383776"/>
                <a:gd name="connsiteY39" fmla="*/ 158147 h 195514"/>
                <a:gd name="connsiteX40" fmla="*/ 217868 w 383776"/>
                <a:gd name="connsiteY40" fmla="*/ 195514 h 195514"/>
                <a:gd name="connsiteX41" fmla="*/ 263082 w 383776"/>
                <a:gd name="connsiteY41" fmla="*/ 195514 h 195514"/>
                <a:gd name="connsiteX42" fmla="*/ 217121 w 383776"/>
                <a:gd name="connsiteY42" fmla="*/ 154411 h 195514"/>
                <a:gd name="connsiteX43" fmla="*/ 254487 w 383776"/>
                <a:gd name="connsiteY43" fmla="*/ 126012 h 195514"/>
                <a:gd name="connsiteX44" fmla="*/ 217121 w 383776"/>
                <a:gd name="connsiteY44" fmla="*/ 116671 h 195514"/>
                <a:gd name="connsiteX45" fmla="*/ 188722 w 383776"/>
                <a:gd name="connsiteY45" fmla="*/ 129748 h 195514"/>
                <a:gd name="connsiteX46" fmla="*/ 160323 w 383776"/>
                <a:gd name="connsiteY46" fmla="*/ 116297 h 195514"/>
                <a:gd name="connsiteX47" fmla="*/ 149487 w 383776"/>
                <a:gd name="connsiteY47" fmla="*/ 78930 h 195514"/>
                <a:gd name="connsiteX48" fmla="*/ 160323 w 383776"/>
                <a:gd name="connsiteY48" fmla="*/ 41563 h 195514"/>
                <a:gd name="connsiteX49" fmla="*/ 189469 w 383776"/>
                <a:gd name="connsiteY49" fmla="*/ 27737 h 195514"/>
                <a:gd name="connsiteX50" fmla="*/ 217494 w 383776"/>
                <a:gd name="connsiteY50" fmla="*/ 41563 h 195514"/>
                <a:gd name="connsiteX51" fmla="*/ 227584 w 383776"/>
                <a:gd name="connsiteY51" fmla="*/ 78930 h 195514"/>
                <a:gd name="connsiteX52" fmla="*/ 217121 w 383776"/>
                <a:gd name="connsiteY52" fmla="*/ 116671 h 19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83776" h="195514" fill="none" extrusionOk="0">
                  <a:moveTo>
                    <a:pt x="325484" y="129001"/>
                  </a:moveTo>
                  <a:cubicBezTo>
                    <a:pt x="315298" y="82957"/>
                    <a:pt x="334226" y="41789"/>
                    <a:pt x="325484" y="1954"/>
                  </a:cubicBezTo>
                  <a:cubicBezTo>
                    <a:pt x="315831" y="3544"/>
                    <a:pt x="300502" y="668"/>
                    <a:pt x="291854" y="1954"/>
                  </a:cubicBezTo>
                  <a:cubicBezTo>
                    <a:pt x="308417" y="56319"/>
                    <a:pt x="274936" y="88677"/>
                    <a:pt x="291854" y="156279"/>
                  </a:cubicBezTo>
                  <a:cubicBezTo>
                    <a:pt x="332483" y="148986"/>
                    <a:pt x="347178" y="163188"/>
                    <a:pt x="383776" y="156279"/>
                  </a:cubicBezTo>
                  <a:cubicBezTo>
                    <a:pt x="382292" y="150016"/>
                    <a:pt x="386327" y="136882"/>
                    <a:pt x="383776" y="129001"/>
                  </a:cubicBezTo>
                  <a:cubicBezTo>
                    <a:pt x="370155" y="131334"/>
                    <a:pt x="343972" y="122131"/>
                    <a:pt x="325484" y="129001"/>
                  </a:cubicBezTo>
                  <a:close/>
                  <a:moveTo>
                    <a:pt x="58686" y="66599"/>
                  </a:moveTo>
                  <a:cubicBezTo>
                    <a:pt x="50547" y="64874"/>
                    <a:pt x="46553" y="58636"/>
                    <a:pt x="39629" y="55015"/>
                  </a:cubicBezTo>
                  <a:cubicBezTo>
                    <a:pt x="37483" y="51915"/>
                    <a:pt x="35392" y="47155"/>
                    <a:pt x="35145" y="43058"/>
                  </a:cubicBezTo>
                  <a:cubicBezTo>
                    <a:pt x="34919" y="38964"/>
                    <a:pt x="36153" y="33691"/>
                    <a:pt x="40750" y="31848"/>
                  </a:cubicBezTo>
                  <a:cubicBezTo>
                    <a:pt x="44191" y="28554"/>
                    <a:pt x="51499" y="27004"/>
                    <a:pt x="56444" y="27364"/>
                  </a:cubicBezTo>
                  <a:cubicBezTo>
                    <a:pt x="72100" y="25513"/>
                    <a:pt x="81959" y="28268"/>
                    <a:pt x="93810" y="38200"/>
                  </a:cubicBezTo>
                  <a:cubicBezTo>
                    <a:pt x="93638" y="29524"/>
                    <a:pt x="97343" y="17666"/>
                    <a:pt x="93810" y="6065"/>
                  </a:cubicBezTo>
                  <a:cubicBezTo>
                    <a:pt x="85216" y="1636"/>
                    <a:pt x="68689" y="-28"/>
                    <a:pt x="56444" y="86"/>
                  </a:cubicBezTo>
                  <a:cubicBezTo>
                    <a:pt x="38915" y="-1376"/>
                    <a:pt x="30153" y="2490"/>
                    <a:pt x="15714" y="12791"/>
                  </a:cubicBezTo>
                  <a:cubicBezTo>
                    <a:pt x="7199" y="22456"/>
                    <a:pt x="68" y="33233"/>
                    <a:pt x="20" y="46048"/>
                  </a:cubicBezTo>
                  <a:cubicBezTo>
                    <a:pt x="2747" y="66030"/>
                    <a:pt x="13342" y="81212"/>
                    <a:pt x="37387" y="91261"/>
                  </a:cubicBezTo>
                  <a:cubicBezTo>
                    <a:pt x="43175" y="94578"/>
                    <a:pt x="53848" y="99793"/>
                    <a:pt x="60554" y="104713"/>
                  </a:cubicBezTo>
                  <a:cubicBezTo>
                    <a:pt x="64471" y="107649"/>
                    <a:pt x="65809" y="112043"/>
                    <a:pt x="66159" y="116671"/>
                  </a:cubicBezTo>
                  <a:cubicBezTo>
                    <a:pt x="66424" y="121822"/>
                    <a:pt x="63843" y="126147"/>
                    <a:pt x="60181" y="128254"/>
                  </a:cubicBezTo>
                  <a:cubicBezTo>
                    <a:pt x="54331" y="131858"/>
                    <a:pt x="48833" y="132321"/>
                    <a:pt x="43366" y="132364"/>
                  </a:cubicBezTo>
                  <a:cubicBezTo>
                    <a:pt x="25727" y="131166"/>
                    <a:pt x="14147" y="127403"/>
                    <a:pt x="2636" y="116671"/>
                  </a:cubicBezTo>
                  <a:cubicBezTo>
                    <a:pt x="6404" y="128977"/>
                    <a:pt x="-1015" y="142841"/>
                    <a:pt x="2636" y="151421"/>
                  </a:cubicBezTo>
                  <a:cubicBezTo>
                    <a:pt x="14499" y="158858"/>
                    <a:pt x="28927" y="157838"/>
                    <a:pt x="42618" y="160389"/>
                  </a:cubicBezTo>
                  <a:cubicBezTo>
                    <a:pt x="57006" y="162224"/>
                    <a:pt x="75261" y="154784"/>
                    <a:pt x="86711" y="148058"/>
                  </a:cubicBezTo>
                  <a:cubicBezTo>
                    <a:pt x="93725" y="139821"/>
                    <a:pt x="103240" y="125511"/>
                    <a:pt x="99042" y="114055"/>
                  </a:cubicBezTo>
                  <a:cubicBezTo>
                    <a:pt x="99690" y="104631"/>
                    <a:pt x="95375" y="93590"/>
                    <a:pt x="89700" y="87898"/>
                  </a:cubicBezTo>
                  <a:cubicBezTo>
                    <a:pt x="77380" y="77668"/>
                    <a:pt x="69375" y="73682"/>
                    <a:pt x="58686" y="66599"/>
                  </a:cubicBezTo>
                  <a:close/>
                  <a:moveTo>
                    <a:pt x="254487" y="126012"/>
                  </a:moveTo>
                  <a:cubicBezTo>
                    <a:pt x="263186" y="113555"/>
                    <a:pt x="266222" y="94122"/>
                    <a:pt x="266818" y="78930"/>
                  </a:cubicBezTo>
                  <a:cubicBezTo>
                    <a:pt x="267164" y="68729"/>
                    <a:pt x="261512" y="50262"/>
                    <a:pt x="254487" y="39321"/>
                  </a:cubicBezTo>
                  <a:cubicBezTo>
                    <a:pt x="247786" y="29922"/>
                    <a:pt x="237318" y="16421"/>
                    <a:pt x="228330" y="11296"/>
                  </a:cubicBezTo>
                  <a:cubicBezTo>
                    <a:pt x="220070" y="2789"/>
                    <a:pt x="203808" y="515"/>
                    <a:pt x="190964" y="1581"/>
                  </a:cubicBezTo>
                  <a:cubicBezTo>
                    <a:pt x="179229" y="-662"/>
                    <a:pt x="164889" y="2156"/>
                    <a:pt x="150608" y="11670"/>
                  </a:cubicBezTo>
                  <a:cubicBezTo>
                    <a:pt x="140312" y="20411"/>
                    <a:pt x="129421" y="28645"/>
                    <a:pt x="123330" y="39321"/>
                  </a:cubicBezTo>
                  <a:cubicBezTo>
                    <a:pt x="115272" y="49641"/>
                    <a:pt x="110660" y="67205"/>
                    <a:pt x="113615" y="81919"/>
                  </a:cubicBezTo>
                  <a:cubicBezTo>
                    <a:pt x="112283" y="92281"/>
                    <a:pt x="117336" y="106914"/>
                    <a:pt x="122583" y="119286"/>
                  </a:cubicBezTo>
                  <a:cubicBezTo>
                    <a:pt x="127515" y="128645"/>
                    <a:pt x="138323" y="139083"/>
                    <a:pt x="148366" y="146937"/>
                  </a:cubicBezTo>
                  <a:cubicBezTo>
                    <a:pt x="159932" y="154071"/>
                    <a:pt x="173491" y="158572"/>
                    <a:pt x="185732" y="158147"/>
                  </a:cubicBezTo>
                  <a:cubicBezTo>
                    <a:pt x="199320" y="167517"/>
                    <a:pt x="200625" y="180338"/>
                    <a:pt x="217868" y="195514"/>
                  </a:cubicBezTo>
                  <a:cubicBezTo>
                    <a:pt x="234939" y="194770"/>
                    <a:pt x="246147" y="197434"/>
                    <a:pt x="263082" y="195514"/>
                  </a:cubicBezTo>
                  <a:cubicBezTo>
                    <a:pt x="243778" y="179932"/>
                    <a:pt x="233430" y="162178"/>
                    <a:pt x="217121" y="154411"/>
                  </a:cubicBezTo>
                  <a:cubicBezTo>
                    <a:pt x="233169" y="154332"/>
                    <a:pt x="247034" y="142220"/>
                    <a:pt x="254487" y="126012"/>
                  </a:cubicBezTo>
                  <a:close/>
                  <a:moveTo>
                    <a:pt x="217121" y="116671"/>
                  </a:moveTo>
                  <a:cubicBezTo>
                    <a:pt x="209452" y="124303"/>
                    <a:pt x="198699" y="130315"/>
                    <a:pt x="188722" y="129748"/>
                  </a:cubicBezTo>
                  <a:cubicBezTo>
                    <a:pt x="175777" y="130332"/>
                    <a:pt x="165368" y="125962"/>
                    <a:pt x="160323" y="116297"/>
                  </a:cubicBezTo>
                  <a:cubicBezTo>
                    <a:pt x="149398" y="104671"/>
                    <a:pt x="148951" y="94704"/>
                    <a:pt x="149487" y="78930"/>
                  </a:cubicBezTo>
                  <a:cubicBezTo>
                    <a:pt x="149161" y="66103"/>
                    <a:pt x="152669" y="53506"/>
                    <a:pt x="160323" y="41563"/>
                  </a:cubicBezTo>
                  <a:cubicBezTo>
                    <a:pt x="167141" y="31775"/>
                    <a:pt x="177988" y="28376"/>
                    <a:pt x="189469" y="27737"/>
                  </a:cubicBezTo>
                  <a:cubicBezTo>
                    <a:pt x="199546" y="24945"/>
                    <a:pt x="213966" y="34109"/>
                    <a:pt x="217494" y="41563"/>
                  </a:cubicBezTo>
                  <a:cubicBezTo>
                    <a:pt x="224465" y="53396"/>
                    <a:pt x="229007" y="65925"/>
                    <a:pt x="227584" y="78930"/>
                  </a:cubicBezTo>
                  <a:cubicBezTo>
                    <a:pt x="231198" y="92729"/>
                    <a:pt x="225661" y="107940"/>
                    <a:pt x="217121" y="116671"/>
                  </a:cubicBezTo>
                  <a:close/>
                </a:path>
                <a:path w="383776" h="195514" stroke="0" extrusionOk="0">
                  <a:moveTo>
                    <a:pt x="325484" y="129001"/>
                  </a:moveTo>
                  <a:cubicBezTo>
                    <a:pt x="316178" y="72941"/>
                    <a:pt x="328691" y="64508"/>
                    <a:pt x="325484" y="1954"/>
                  </a:cubicBezTo>
                  <a:cubicBezTo>
                    <a:pt x="311836" y="5945"/>
                    <a:pt x="302550" y="618"/>
                    <a:pt x="291854" y="1954"/>
                  </a:cubicBezTo>
                  <a:cubicBezTo>
                    <a:pt x="303868" y="44202"/>
                    <a:pt x="289114" y="81441"/>
                    <a:pt x="291854" y="156279"/>
                  </a:cubicBezTo>
                  <a:cubicBezTo>
                    <a:pt x="333304" y="153591"/>
                    <a:pt x="339586" y="161572"/>
                    <a:pt x="383776" y="156279"/>
                  </a:cubicBezTo>
                  <a:cubicBezTo>
                    <a:pt x="382759" y="145247"/>
                    <a:pt x="386822" y="134752"/>
                    <a:pt x="383776" y="129001"/>
                  </a:cubicBezTo>
                  <a:cubicBezTo>
                    <a:pt x="361695" y="130197"/>
                    <a:pt x="353489" y="127861"/>
                    <a:pt x="325484" y="129001"/>
                  </a:cubicBezTo>
                  <a:close/>
                  <a:moveTo>
                    <a:pt x="58686" y="66599"/>
                  </a:moveTo>
                  <a:cubicBezTo>
                    <a:pt x="52056" y="62693"/>
                    <a:pt x="45366" y="61800"/>
                    <a:pt x="39629" y="55015"/>
                  </a:cubicBezTo>
                  <a:cubicBezTo>
                    <a:pt x="36667" y="50483"/>
                    <a:pt x="35312" y="47100"/>
                    <a:pt x="35145" y="43058"/>
                  </a:cubicBezTo>
                  <a:cubicBezTo>
                    <a:pt x="34575" y="37576"/>
                    <a:pt x="37133" y="34241"/>
                    <a:pt x="40750" y="31848"/>
                  </a:cubicBezTo>
                  <a:cubicBezTo>
                    <a:pt x="46193" y="27703"/>
                    <a:pt x="49543" y="28020"/>
                    <a:pt x="56444" y="27364"/>
                  </a:cubicBezTo>
                  <a:cubicBezTo>
                    <a:pt x="72528" y="26910"/>
                    <a:pt x="82804" y="31394"/>
                    <a:pt x="93810" y="38200"/>
                  </a:cubicBezTo>
                  <a:cubicBezTo>
                    <a:pt x="90919" y="28686"/>
                    <a:pt x="94941" y="21601"/>
                    <a:pt x="93810" y="6065"/>
                  </a:cubicBezTo>
                  <a:cubicBezTo>
                    <a:pt x="80509" y="2785"/>
                    <a:pt x="69849" y="-1254"/>
                    <a:pt x="56444" y="86"/>
                  </a:cubicBezTo>
                  <a:cubicBezTo>
                    <a:pt x="42410" y="1727"/>
                    <a:pt x="30792" y="5883"/>
                    <a:pt x="15714" y="12791"/>
                  </a:cubicBezTo>
                  <a:cubicBezTo>
                    <a:pt x="4949" y="23022"/>
                    <a:pt x="610" y="34828"/>
                    <a:pt x="20" y="46048"/>
                  </a:cubicBezTo>
                  <a:cubicBezTo>
                    <a:pt x="-2696" y="65966"/>
                    <a:pt x="8979" y="77870"/>
                    <a:pt x="37387" y="91261"/>
                  </a:cubicBezTo>
                  <a:cubicBezTo>
                    <a:pt x="44955" y="94899"/>
                    <a:pt x="53745" y="99261"/>
                    <a:pt x="60554" y="104713"/>
                  </a:cubicBezTo>
                  <a:cubicBezTo>
                    <a:pt x="63155" y="108108"/>
                    <a:pt x="65952" y="112142"/>
                    <a:pt x="66159" y="116671"/>
                  </a:cubicBezTo>
                  <a:cubicBezTo>
                    <a:pt x="66823" y="121684"/>
                    <a:pt x="63855" y="124752"/>
                    <a:pt x="60181" y="128254"/>
                  </a:cubicBezTo>
                  <a:cubicBezTo>
                    <a:pt x="55094" y="130762"/>
                    <a:pt x="47959" y="133433"/>
                    <a:pt x="43366" y="132364"/>
                  </a:cubicBezTo>
                  <a:cubicBezTo>
                    <a:pt x="28260" y="133180"/>
                    <a:pt x="13609" y="127180"/>
                    <a:pt x="2636" y="116671"/>
                  </a:cubicBezTo>
                  <a:cubicBezTo>
                    <a:pt x="4940" y="128264"/>
                    <a:pt x="-749" y="138507"/>
                    <a:pt x="2636" y="151421"/>
                  </a:cubicBezTo>
                  <a:cubicBezTo>
                    <a:pt x="12218" y="156352"/>
                    <a:pt x="31732" y="158596"/>
                    <a:pt x="42618" y="160389"/>
                  </a:cubicBezTo>
                  <a:cubicBezTo>
                    <a:pt x="58144" y="158605"/>
                    <a:pt x="71612" y="159300"/>
                    <a:pt x="86711" y="148058"/>
                  </a:cubicBezTo>
                  <a:cubicBezTo>
                    <a:pt x="95995" y="140796"/>
                    <a:pt x="98938" y="123703"/>
                    <a:pt x="99042" y="114055"/>
                  </a:cubicBezTo>
                  <a:cubicBezTo>
                    <a:pt x="98753" y="105403"/>
                    <a:pt x="93485" y="95036"/>
                    <a:pt x="89700" y="87898"/>
                  </a:cubicBezTo>
                  <a:cubicBezTo>
                    <a:pt x="81444" y="78815"/>
                    <a:pt x="72901" y="68899"/>
                    <a:pt x="58686" y="66599"/>
                  </a:cubicBezTo>
                  <a:close/>
                  <a:moveTo>
                    <a:pt x="254487" y="126012"/>
                  </a:moveTo>
                  <a:cubicBezTo>
                    <a:pt x="267396" y="112981"/>
                    <a:pt x="270506" y="96360"/>
                    <a:pt x="266818" y="78930"/>
                  </a:cubicBezTo>
                  <a:cubicBezTo>
                    <a:pt x="268331" y="62656"/>
                    <a:pt x="263474" y="51299"/>
                    <a:pt x="254487" y="39321"/>
                  </a:cubicBezTo>
                  <a:cubicBezTo>
                    <a:pt x="247950" y="26902"/>
                    <a:pt x="239597" y="15491"/>
                    <a:pt x="228330" y="11296"/>
                  </a:cubicBezTo>
                  <a:cubicBezTo>
                    <a:pt x="214378" y="7516"/>
                    <a:pt x="204013" y="-843"/>
                    <a:pt x="190964" y="1581"/>
                  </a:cubicBezTo>
                  <a:cubicBezTo>
                    <a:pt x="174363" y="2300"/>
                    <a:pt x="162533" y="7328"/>
                    <a:pt x="150608" y="11670"/>
                  </a:cubicBezTo>
                  <a:cubicBezTo>
                    <a:pt x="137796" y="17810"/>
                    <a:pt x="128898" y="29238"/>
                    <a:pt x="123330" y="39321"/>
                  </a:cubicBezTo>
                  <a:cubicBezTo>
                    <a:pt x="117329" y="53963"/>
                    <a:pt x="116741" y="66956"/>
                    <a:pt x="113615" y="81919"/>
                  </a:cubicBezTo>
                  <a:cubicBezTo>
                    <a:pt x="114457" y="93211"/>
                    <a:pt x="116631" y="109614"/>
                    <a:pt x="122583" y="119286"/>
                  </a:cubicBezTo>
                  <a:cubicBezTo>
                    <a:pt x="127122" y="131031"/>
                    <a:pt x="134844" y="143218"/>
                    <a:pt x="148366" y="146937"/>
                  </a:cubicBezTo>
                  <a:cubicBezTo>
                    <a:pt x="156701" y="155083"/>
                    <a:pt x="172980" y="160942"/>
                    <a:pt x="185732" y="158147"/>
                  </a:cubicBezTo>
                  <a:cubicBezTo>
                    <a:pt x="196327" y="167987"/>
                    <a:pt x="201125" y="184807"/>
                    <a:pt x="217868" y="195514"/>
                  </a:cubicBezTo>
                  <a:cubicBezTo>
                    <a:pt x="228034" y="193788"/>
                    <a:pt x="246442" y="199028"/>
                    <a:pt x="263082" y="195514"/>
                  </a:cubicBezTo>
                  <a:cubicBezTo>
                    <a:pt x="247526" y="183242"/>
                    <a:pt x="233241" y="165299"/>
                    <a:pt x="217121" y="154411"/>
                  </a:cubicBezTo>
                  <a:cubicBezTo>
                    <a:pt x="229255" y="148658"/>
                    <a:pt x="247081" y="141224"/>
                    <a:pt x="254487" y="126012"/>
                  </a:cubicBezTo>
                  <a:close/>
                  <a:moveTo>
                    <a:pt x="217121" y="116671"/>
                  </a:moveTo>
                  <a:cubicBezTo>
                    <a:pt x="210889" y="124591"/>
                    <a:pt x="197328" y="129119"/>
                    <a:pt x="188722" y="129748"/>
                  </a:cubicBezTo>
                  <a:cubicBezTo>
                    <a:pt x="175186" y="128873"/>
                    <a:pt x="166550" y="122194"/>
                    <a:pt x="160323" y="116297"/>
                  </a:cubicBezTo>
                  <a:cubicBezTo>
                    <a:pt x="154602" y="102937"/>
                    <a:pt x="147322" y="95945"/>
                    <a:pt x="149487" y="78930"/>
                  </a:cubicBezTo>
                  <a:cubicBezTo>
                    <a:pt x="148298" y="63169"/>
                    <a:pt x="152838" y="51119"/>
                    <a:pt x="160323" y="41563"/>
                  </a:cubicBezTo>
                  <a:cubicBezTo>
                    <a:pt x="165507" y="30919"/>
                    <a:pt x="177391" y="24861"/>
                    <a:pt x="189469" y="27737"/>
                  </a:cubicBezTo>
                  <a:cubicBezTo>
                    <a:pt x="200848" y="27391"/>
                    <a:pt x="210087" y="31078"/>
                    <a:pt x="217494" y="41563"/>
                  </a:cubicBezTo>
                  <a:cubicBezTo>
                    <a:pt x="224372" y="52422"/>
                    <a:pt x="227562" y="68733"/>
                    <a:pt x="227584" y="78930"/>
                  </a:cubicBezTo>
                  <a:cubicBezTo>
                    <a:pt x="228602" y="95840"/>
                    <a:pt x="227880" y="107526"/>
                    <a:pt x="217121" y="116671"/>
                  </a:cubicBezTo>
                  <a:close/>
                </a:path>
              </a:pathLst>
            </a:custGeom>
            <a:solidFill>
              <a:srgbClr val="F2F2F2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522567733">
                    <a:custGeom>
                      <a:avLst/>
                      <a:gdLst>
                        <a:gd name="connsiteX0" fmla="*/ 439731 w 518483"/>
                        <a:gd name="connsiteY0" fmla="*/ 174282 h 264140"/>
                        <a:gd name="connsiteX1" fmla="*/ 439731 w 518483"/>
                        <a:gd name="connsiteY1" fmla="*/ 2641 h 264140"/>
                        <a:gd name="connsiteX2" fmla="*/ 394297 w 518483"/>
                        <a:gd name="connsiteY2" fmla="*/ 2641 h 264140"/>
                        <a:gd name="connsiteX3" fmla="*/ 394297 w 518483"/>
                        <a:gd name="connsiteY3" fmla="*/ 211134 h 264140"/>
                        <a:gd name="connsiteX4" fmla="*/ 518483 w 518483"/>
                        <a:gd name="connsiteY4" fmla="*/ 211134 h 264140"/>
                        <a:gd name="connsiteX5" fmla="*/ 518483 w 518483"/>
                        <a:gd name="connsiteY5" fmla="*/ 174282 h 264140"/>
                        <a:gd name="connsiteX6" fmla="*/ 79286 w 518483"/>
                        <a:gd name="connsiteY6" fmla="*/ 89976 h 264140"/>
                        <a:gd name="connsiteX7" fmla="*/ 53540 w 518483"/>
                        <a:gd name="connsiteY7" fmla="*/ 74326 h 264140"/>
                        <a:gd name="connsiteX8" fmla="*/ 47482 w 518483"/>
                        <a:gd name="connsiteY8" fmla="*/ 58172 h 264140"/>
                        <a:gd name="connsiteX9" fmla="*/ 55054 w 518483"/>
                        <a:gd name="connsiteY9" fmla="*/ 43027 h 264140"/>
                        <a:gd name="connsiteX10" fmla="*/ 76257 w 518483"/>
                        <a:gd name="connsiteY10" fmla="*/ 36969 h 264140"/>
                        <a:gd name="connsiteX11" fmla="*/ 126739 w 518483"/>
                        <a:gd name="connsiteY11" fmla="*/ 51609 h 264140"/>
                        <a:gd name="connsiteX12" fmla="*/ 126739 w 518483"/>
                        <a:gd name="connsiteY12" fmla="*/ 8194 h 264140"/>
                        <a:gd name="connsiteX13" fmla="*/ 76257 w 518483"/>
                        <a:gd name="connsiteY13" fmla="*/ 117 h 264140"/>
                        <a:gd name="connsiteX14" fmla="*/ 21231 w 518483"/>
                        <a:gd name="connsiteY14" fmla="*/ 17281 h 264140"/>
                        <a:gd name="connsiteX15" fmla="*/ 28 w 518483"/>
                        <a:gd name="connsiteY15" fmla="*/ 62211 h 264140"/>
                        <a:gd name="connsiteX16" fmla="*/ 50511 w 518483"/>
                        <a:gd name="connsiteY16" fmla="*/ 123295 h 264140"/>
                        <a:gd name="connsiteX17" fmla="*/ 81810 w 518483"/>
                        <a:gd name="connsiteY17" fmla="*/ 141468 h 264140"/>
                        <a:gd name="connsiteX18" fmla="*/ 89382 w 518483"/>
                        <a:gd name="connsiteY18" fmla="*/ 157623 h 264140"/>
                        <a:gd name="connsiteX19" fmla="*/ 81305 w 518483"/>
                        <a:gd name="connsiteY19" fmla="*/ 173272 h 264140"/>
                        <a:gd name="connsiteX20" fmla="*/ 58588 w 518483"/>
                        <a:gd name="connsiteY20" fmla="*/ 178825 h 264140"/>
                        <a:gd name="connsiteX21" fmla="*/ 3562 w 518483"/>
                        <a:gd name="connsiteY21" fmla="*/ 157623 h 264140"/>
                        <a:gd name="connsiteX22" fmla="*/ 3562 w 518483"/>
                        <a:gd name="connsiteY22" fmla="*/ 204571 h 264140"/>
                        <a:gd name="connsiteX23" fmla="*/ 57578 w 518483"/>
                        <a:gd name="connsiteY23" fmla="*/ 216687 h 264140"/>
                        <a:gd name="connsiteX24" fmla="*/ 117148 w 518483"/>
                        <a:gd name="connsiteY24" fmla="*/ 200028 h 264140"/>
                        <a:gd name="connsiteX25" fmla="*/ 133807 w 518483"/>
                        <a:gd name="connsiteY25" fmla="*/ 154089 h 264140"/>
                        <a:gd name="connsiteX26" fmla="*/ 121186 w 518483"/>
                        <a:gd name="connsiteY26" fmla="*/ 118751 h 264140"/>
                        <a:gd name="connsiteX27" fmla="*/ 79286 w 518483"/>
                        <a:gd name="connsiteY27" fmla="*/ 89976 h 264140"/>
                        <a:gd name="connsiteX28" fmla="*/ 343814 w 518483"/>
                        <a:gd name="connsiteY28" fmla="*/ 170243 h 264140"/>
                        <a:gd name="connsiteX29" fmla="*/ 360473 w 518483"/>
                        <a:gd name="connsiteY29" fmla="*/ 106635 h 264140"/>
                        <a:gd name="connsiteX30" fmla="*/ 343814 w 518483"/>
                        <a:gd name="connsiteY30" fmla="*/ 53124 h 264140"/>
                        <a:gd name="connsiteX31" fmla="*/ 308476 w 518483"/>
                        <a:gd name="connsiteY31" fmla="*/ 15262 h 264140"/>
                        <a:gd name="connsiteX32" fmla="*/ 257994 w 518483"/>
                        <a:gd name="connsiteY32" fmla="*/ 2136 h 264140"/>
                        <a:gd name="connsiteX33" fmla="*/ 203473 w 518483"/>
                        <a:gd name="connsiteY33" fmla="*/ 15767 h 264140"/>
                        <a:gd name="connsiteX34" fmla="*/ 166620 w 518483"/>
                        <a:gd name="connsiteY34" fmla="*/ 53124 h 264140"/>
                        <a:gd name="connsiteX35" fmla="*/ 153495 w 518483"/>
                        <a:gd name="connsiteY35" fmla="*/ 110674 h 264140"/>
                        <a:gd name="connsiteX36" fmla="*/ 165611 w 518483"/>
                        <a:gd name="connsiteY36" fmla="*/ 161156 h 264140"/>
                        <a:gd name="connsiteX37" fmla="*/ 200444 w 518483"/>
                        <a:gd name="connsiteY37" fmla="*/ 198513 h 264140"/>
                        <a:gd name="connsiteX38" fmla="*/ 250926 w 518483"/>
                        <a:gd name="connsiteY38" fmla="*/ 213658 h 264140"/>
                        <a:gd name="connsiteX39" fmla="*/ 294341 w 518483"/>
                        <a:gd name="connsiteY39" fmla="*/ 264141 h 264140"/>
                        <a:gd name="connsiteX40" fmla="*/ 355425 w 518483"/>
                        <a:gd name="connsiteY40" fmla="*/ 264141 h 264140"/>
                        <a:gd name="connsiteX41" fmla="*/ 293332 w 518483"/>
                        <a:gd name="connsiteY41" fmla="*/ 208610 h 264140"/>
                        <a:gd name="connsiteX42" fmla="*/ 343814 w 518483"/>
                        <a:gd name="connsiteY42" fmla="*/ 170243 h 264140"/>
                        <a:gd name="connsiteX43" fmla="*/ 293332 w 518483"/>
                        <a:gd name="connsiteY43" fmla="*/ 157623 h 264140"/>
                        <a:gd name="connsiteX44" fmla="*/ 254965 w 518483"/>
                        <a:gd name="connsiteY44" fmla="*/ 175291 h 264140"/>
                        <a:gd name="connsiteX45" fmla="*/ 216598 w 518483"/>
                        <a:gd name="connsiteY45" fmla="*/ 157118 h 264140"/>
                        <a:gd name="connsiteX46" fmla="*/ 201958 w 518483"/>
                        <a:gd name="connsiteY46" fmla="*/ 106635 h 264140"/>
                        <a:gd name="connsiteX47" fmla="*/ 216598 w 518483"/>
                        <a:gd name="connsiteY47" fmla="*/ 56153 h 264140"/>
                        <a:gd name="connsiteX48" fmla="*/ 255974 w 518483"/>
                        <a:gd name="connsiteY48" fmla="*/ 37474 h 264140"/>
                        <a:gd name="connsiteX49" fmla="*/ 293836 w 518483"/>
                        <a:gd name="connsiteY49" fmla="*/ 56153 h 264140"/>
                        <a:gd name="connsiteX50" fmla="*/ 307467 w 518483"/>
                        <a:gd name="connsiteY50" fmla="*/ 106635 h 264140"/>
                        <a:gd name="connsiteX51" fmla="*/ 293332 w 518483"/>
                        <a:gd name="connsiteY51" fmla="*/ 157623 h 264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</a:cxnLst>
                      <a:rect l="l" t="t" r="r" b="b"/>
                      <a:pathLst>
                        <a:path w="518483" h="264140">
                          <a:moveTo>
                            <a:pt x="439731" y="174282"/>
                          </a:moveTo>
                          <a:lnTo>
                            <a:pt x="439731" y="2641"/>
                          </a:lnTo>
                          <a:lnTo>
                            <a:pt x="394297" y="2641"/>
                          </a:lnTo>
                          <a:lnTo>
                            <a:pt x="394297" y="211134"/>
                          </a:lnTo>
                          <a:lnTo>
                            <a:pt x="518483" y="211134"/>
                          </a:lnTo>
                          <a:lnTo>
                            <a:pt x="518483" y="174282"/>
                          </a:lnTo>
                          <a:close/>
                          <a:moveTo>
                            <a:pt x="79286" y="89976"/>
                          </a:moveTo>
                          <a:cubicBezTo>
                            <a:pt x="69905" y="86203"/>
                            <a:pt x="61207" y="80916"/>
                            <a:pt x="53540" y="74326"/>
                          </a:cubicBezTo>
                          <a:cubicBezTo>
                            <a:pt x="49426" y="69978"/>
                            <a:pt x="47242" y="64153"/>
                            <a:pt x="47482" y="58172"/>
                          </a:cubicBezTo>
                          <a:cubicBezTo>
                            <a:pt x="47167" y="52143"/>
                            <a:pt x="50042" y="46392"/>
                            <a:pt x="55054" y="43027"/>
                          </a:cubicBezTo>
                          <a:cubicBezTo>
                            <a:pt x="61263" y="38731"/>
                            <a:pt x="68715" y="36602"/>
                            <a:pt x="76257" y="36969"/>
                          </a:cubicBezTo>
                          <a:cubicBezTo>
                            <a:pt x="94237" y="36161"/>
                            <a:pt x="111981" y="41307"/>
                            <a:pt x="126739" y="51609"/>
                          </a:cubicBezTo>
                          <a:lnTo>
                            <a:pt x="126739" y="8194"/>
                          </a:lnTo>
                          <a:cubicBezTo>
                            <a:pt x="110611" y="2194"/>
                            <a:pt x="93453" y="-552"/>
                            <a:pt x="76257" y="117"/>
                          </a:cubicBezTo>
                          <a:cubicBezTo>
                            <a:pt x="56451" y="-937"/>
                            <a:pt x="36925" y="5153"/>
                            <a:pt x="21231" y="17281"/>
                          </a:cubicBezTo>
                          <a:cubicBezTo>
                            <a:pt x="7354" y="27980"/>
                            <a:pt x="-535" y="44697"/>
                            <a:pt x="28" y="62211"/>
                          </a:cubicBezTo>
                          <a:cubicBezTo>
                            <a:pt x="28" y="87957"/>
                            <a:pt x="16183" y="108150"/>
                            <a:pt x="50511" y="123295"/>
                          </a:cubicBezTo>
                          <a:cubicBezTo>
                            <a:pt x="61660" y="128025"/>
                            <a:pt x="72174" y="134128"/>
                            <a:pt x="81810" y="141468"/>
                          </a:cubicBezTo>
                          <a:cubicBezTo>
                            <a:pt x="86587" y="145477"/>
                            <a:pt x="89357" y="151388"/>
                            <a:pt x="89382" y="157623"/>
                          </a:cubicBezTo>
                          <a:cubicBezTo>
                            <a:pt x="89385" y="163842"/>
                            <a:pt x="86374" y="169673"/>
                            <a:pt x="81305" y="173272"/>
                          </a:cubicBezTo>
                          <a:cubicBezTo>
                            <a:pt x="74435" y="177296"/>
                            <a:pt x="66539" y="179224"/>
                            <a:pt x="58588" y="178825"/>
                          </a:cubicBezTo>
                          <a:cubicBezTo>
                            <a:pt x="38283" y="178659"/>
                            <a:pt x="18729" y="171122"/>
                            <a:pt x="3562" y="157623"/>
                          </a:cubicBezTo>
                          <a:lnTo>
                            <a:pt x="3562" y="204571"/>
                          </a:lnTo>
                          <a:cubicBezTo>
                            <a:pt x="20233" y="213168"/>
                            <a:pt x="38833" y="217338"/>
                            <a:pt x="57578" y="216687"/>
                          </a:cubicBezTo>
                          <a:cubicBezTo>
                            <a:pt x="78738" y="217944"/>
                            <a:pt x="99709" y="212078"/>
                            <a:pt x="117148" y="200028"/>
                          </a:cubicBezTo>
                          <a:cubicBezTo>
                            <a:pt x="129636" y="188200"/>
                            <a:pt x="135812" y="171172"/>
                            <a:pt x="133807" y="154089"/>
                          </a:cubicBezTo>
                          <a:cubicBezTo>
                            <a:pt x="134050" y="141165"/>
                            <a:pt x="129561" y="128595"/>
                            <a:pt x="121186" y="118751"/>
                          </a:cubicBezTo>
                          <a:cubicBezTo>
                            <a:pt x="109391" y="106327"/>
                            <a:pt x="95116" y="96524"/>
                            <a:pt x="79286" y="89976"/>
                          </a:cubicBezTo>
                          <a:close/>
                          <a:moveTo>
                            <a:pt x="343814" y="170243"/>
                          </a:moveTo>
                          <a:cubicBezTo>
                            <a:pt x="355274" y="151045"/>
                            <a:pt x="361054" y="128989"/>
                            <a:pt x="360473" y="106635"/>
                          </a:cubicBezTo>
                          <a:cubicBezTo>
                            <a:pt x="359332" y="87713"/>
                            <a:pt x="353618" y="69350"/>
                            <a:pt x="343814" y="53124"/>
                          </a:cubicBezTo>
                          <a:cubicBezTo>
                            <a:pt x="335934" y="37359"/>
                            <a:pt x="323661" y="24210"/>
                            <a:pt x="308476" y="15262"/>
                          </a:cubicBezTo>
                          <a:cubicBezTo>
                            <a:pt x="293089" y="6541"/>
                            <a:pt x="275680" y="2014"/>
                            <a:pt x="257994" y="2136"/>
                          </a:cubicBezTo>
                          <a:cubicBezTo>
                            <a:pt x="238928" y="1717"/>
                            <a:pt x="220099" y="6424"/>
                            <a:pt x="203473" y="15767"/>
                          </a:cubicBezTo>
                          <a:cubicBezTo>
                            <a:pt x="187888" y="24464"/>
                            <a:pt x="175105" y="37422"/>
                            <a:pt x="166620" y="53124"/>
                          </a:cubicBezTo>
                          <a:cubicBezTo>
                            <a:pt x="157684" y="70973"/>
                            <a:pt x="153181" y="90715"/>
                            <a:pt x="153495" y="110674"/>
                          </a:cubicBezTo>
                          <a:cubicBezTo>
                            <a:pt x="153601" y="128206"/>
                            <a:pt x="157746" y="145482"/>
                            <a:pt x="165611" y="161156"/>
                          </a:cubicBezTo>
                          <a:cubicBezTo>
                            <a:pt x="173315" y="176750"/>
                            <a:pt x="185427" y="189740"/>
                            <a:pt x="200444" y="198513"/>
                          </a:cubicBezTo>
                          <a:cubicBezTo>
                            <a:pt x="215691" y="207812"/>
                            <a:pt x="233078" y="213027"/>
                            <a:pt x="250926" y="213658"/>
                          </a:cubicBezTo>
                          <a:lnTo>
                            <a:pt x="294341" y="264141"/>
                          </a:lnTo>
                          <a:lnTo>
                            <a:pt x="355425" y="264141"/>
                          </a:lnTo>
                          <a:lnTo>
                            <a:pt x="293332" y="208610"/>
                          </a:lnTo>
                          <a:cubicBezTo>
                            <a:pt x="314241" y="202340"/>
                            <a:pt x="332173" y="188710"/>
                            <a:pt x="343814" y="170243"/>
                          </a:cubicBezTo>
                          <a:close/>
                          <a:moveTo>
                            <a:pt x="293332" y="157623"/>
                          </a:moveTo>
                          <a:cubicBezTo>
                            <a:pt x="284013" y="169193"/>
                            <a:pt x="269814" y="175731"/>
                            <a:pt x="254965" y="175291"/>
                          </a:cubicBezTo>
                          <a:cubicBezTo>
                            <a:pt x="239994" y="175776"/>
                            <a:pt x="225708" y="169006"/>
                            <a:pt x="216598" y="157118"/>
                          </a:cubicBezTo>
                          <a:cubicBezTo>
                            <a:pt x="205927" y="142538"/>
                            <a:pt x="200743" y="124663"/>
                            <a:pt x="201958" y="106635"/>
                          </a:cubicBezTo>
                          <a:cubicBezTo>
                            <a:pt x="200787" y="88614"/>
                            <a:pt x="205967" y="70751"/>
                            <a:pt x="216598" y="56153"/>
                          </a:cubicBezTo>
                          <a:cubicBezTo>
                            <a:pt x="226222" y="44290"/>
                            <a:pt x="240699" y="37422"/>
                            <a:pt x="255974" y="37474"/>
                          </a:cubicBezTo>
                          <a:cubicBezTo>
                            <a:pt x="270956" y="36829"/>
                            <a:pt x="285232" y="43871"/>
                            <a:pt x="293836" y="56153"/>
                          </a:cubicBezTo>
                          <a:cubicBezTo>
                            <a:pt x="303781" y="71035"/>
                            <a:pt x="308572" y="88770"/>
                            <a:pt x="307467" y="106635"/>
                          </a:cubicBezTo>
                          <a:cubicBezTo>
                            <a:pt x="309229" y="124794"/>
                            <a:pt x="304190" y="142962"/>
                            <a:pt x="293332" y="157623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D3E9729-FCC4-A97E-FFDB-78807A82855B}"/>
              </a:ext>
            </a:extLst>
          </p:cNvPr>
          <p:cNvGrpSpPr/>
          <p:nvPr/>
        </p:nvGrpSpPr>
        <p:grpSpPr>
          <a:xfrm>
            <a:off x="9467021" y="457227"/>
            <a:ext cx="652252" cy="300470"/>
            <a:chOff x="3079046" y="3044283"/>
            <a:chExt cx="652252" cy="300470"/>
          </a:xfrm>
        </p:grpSpPr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id="{4EC0951E-CD6F-B1FA-FDF5-BCE39A663CD6}"/>
                </a:ext>
              </a:extLst>
            </p:cNvPr>
            <p:cNvSpPr/>
            <p:nvPr/>
          </p:nvSpPr>
          <p:spPr>
            <a:xfrm>
              <a:off x="3490651" y="3207534"/>
              <a:ext cx="76851" cy="76851"/>
            </a:xfrm>
            <a:custGeom>
              <a:avLst/>
              <a:gdLst>
                <a:gd name="connsiteX0" fmla="*/ 76852 w 76851"/>
                <a:gd name="connsiteY0" fmla="*/ 38426 h 76851"/>
                <a:gd name="connsiteX1" fmla="*/ 38426 w 76851"/>
                <a:gd name="connsiteY1" fmla="*/ 76852 h 76851"/>
                <a:gd name="connsiteX2" fmla="*/ 0 w 76851"/>
                <a:gd name="connsiteY2" fmla="*/ 38426 h 76851"/>
                <a:gd name="connsiteX3" fmla="*/ 38426 w 76851"/>
                <a:gd name="connsiteY3" fmla="*/ 0 h 76851"/>
                <a:gd name="connsiteX4" fmla="*/ 76852 w 76851"/>
                <a:gd name="connsiteY4" fmla="*/ 38426 h 7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51" h="76851" fill="none" extrusionOk="0">
                  <a:moveTo>
                    <a:pt x="76852" y="38426"/>
                  </a:moveTo>
                  <a:cubicBezTo>
                    <a:pt x="77258" y="60891"/>
                    <a:pt x="59693" y="77261"/>
                    <a:pt x="38426" y="76852"/>
                  </a:cubicBezTo>
                  <a:cubicBezTo>
                    <a:pt x="18836" y="80651"/>
                    <a:pt x="-353" y="60974"/>
                    <a:pt x="0" y="38426"/>
                  </a:cubicBezTo>
                  <a:cubicBezTo>
                    <a:pt x="2864" y="18742"/>
                    <a:pt x="19394" y="1370"/>
                    <a:pt x="38426" y="0"/>
                  </a:cubicBezTo>
                  <a:cubicBezTo>
                    <a:pt x="57015" y="2792"/>
                    <a:pt x="77346" y="18353"/>
                    <a:pt x="76852" y="38426"/>
                  </a:cubicBezTo>
                  <a:close/>
                </a:path>
                <a:path w="76851" h="76851" stroke="0" extrusionOk="0">
                  <a:moveTo>
                    <a:pt x="76852" y="38426"/>
                  </a:moveTo>
                  <a:cubicBezTo>
                    <a:pt x="77297" y="56070"/>
                    <a:pt x="57879" y="76995"/>
                    <a:pt x="38426" y="76852"/>
                  </a:cubicBezTo>
                  <a:cubicBezTo>
                    <a:pt x="18532" y="74855"/>
                    <a:pt x="807" y="59493"/>
                    <a:pt x="0" y="38426"/>
                  </a:cubicBezTo>
                  <a:cubicBezTo>
                    <a:pt x="369" y="20636"/>
                    <a:pt x="17681" y="-3646"/>
                    <a:pt x="38426" y="0"/>
                  </a:cubicBezTo>
                  <a:cubicBezTo>
                    <a:pt x="57325" y="1294"/>
                    <a:pt x="76792" y="18269"/>
                    <a:pt x="76852" y="38426"/>
                  </a:cubicBezTo>
                  <a:close/>
                </a:path>
              </a:pathLst>
            </a:custGeom>
            <a:gradFill>
              <a:gsLst>
                <a:gs pos="0">
                  <a:srgbClr val="86D633"/>
                </a:gs>
                <a:gs pos="50000">
                  <a:srgbClr val="72B62B"/>
                </a:gs>
                <a:gs pos="100000">
                  <a:srgbClr val="5E9624"/>
                </a:gs>
              </a:gsLst>
              <a:lin ang="2695200" scaled="1"/>
            </a:gra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134011417">
                    <a:custGeom>
                      <a:avLst/>
                      <a:gdLst>
                        <a:gd name="connsiteX0" fmla="*/ 76852 w 76851"/>
                        <a:gd name="connsiteY0" fmla="*/ 38426 h 76851"/>
                        <a:gd name="connsiteX1" fmla="*/ 38426 w 76851"/>
                        <a:gd name="connsiteY1" fmla="*/ 76852 h 76851"/>
                        <a:gd name="connsiteX2" fmla="*/ 0 w 76851"/>
                        <a:gd name="connsiteY2" fmla="*/ 38426 h 76851"/>
                        <a:gd name="connsiteX3" fmla="*/ 38426 w 76851"/>
                        <a:gd name="connsiteY3" fmla="*/ 0 h 76851"/>
                        <a:gd name="connsiteX4" fmla="*/ 76852 w 76851"/>
                        <a:gd name="connsiteY4" fmla="*/ 38426 h 76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851" h="76851">
                          <a:moveTo>
                            <a:pt x="76852" y="38426"/>
                          </a:moveTo>
                          <a:cubicBezTo>
                            <a:pt x="76852" y="59648"/>
                            <a:pt x="59648" y="76852"/>
                            <a:pt x="38426" y="76852"/>
                          </a:cubicBezTo>
                          <a:cubicBezTo>
                            <a:pt x="17204" y="76852"/>
                            <a:pt x="0" y="59648"/>
                            <a:pt x="0" y="38426"/>
                          </a:cubicBezTo>
                          <a:cubicBezTo>
                            <a:pt x="0" y="17204"/>
                            <a:pt x="17204" y="0"/>
                            <a:pt x="38426" y="0"/>
                          </a:cubicBezTo>
                          <a:cubicBezTo>
                            <a:pt x="59648" y="0"/>
                            <a:pt x="76852" y="17204"/>
                            <a:pt x="76852" y="38426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id="{D7F91D80-6CDE-BD74-D42B-5A4FEF302676}"/>
                </a:ext>
              </a:extLst>
            </p:cNvPr>
            <p:cNvSpPr/>
            <p:nvPr/>
          </p:nvSpPr>
          <p:spPr>
            <a:xfrm>
              <a:off x="3368085" y="3207865"/>
              <a:ext cx="76851" cy="76851"/>
            </a:xfrm>
            <a:custGeom>
              <a:avLst/>
              <a:gdLst>
                <a:gd name="connsiteX0" fmla="*/ 76852 w 76851"/>
                <a:gd name="connsiteY0" fmla="*/ 38426 h 76851"/>
                <a:gd name="connsiteX1" fmla="*/ 38426 w 76851"/>
                <a:gd name="connsiteY1" fmla="*/ 76852 h 76851"/>
                <a:gd name="connsiteX2" fmla="*/ 0 w 76851"/>
                <a:gd name="connsiteY2" fmla="*/ 38426 h 76851"/>
                <a:gd name="connsiteX3" fmla="*/ 38426 w 76851"/>
                <a:gd name="connsiteY3" fmla="*/ 0 h 76851"/>
                <a:gd name="connsiteX4" fmla="*/ 76852 w 76851"/>
                <a:gd name="connsiteY4" fmla="*/ 38426 h 7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51" h="76851" fill="none" extrusionOk="0">
                  <a:moveTo>
                    <a:pt x="76852" y="38426"/>
                  </a:moveTo>
                  <a:cubicBezTo>
                    <a:pt x="74475" y="60951"/>
                    <a:pt x="60777" y="76266"/>
                    <a:pt x="38426" y="76852"/>
                  </a:cubicBezTo>
                  <a:cubicBezTo>
                    <a:pt x="17947" y="77483"/>
                    <a:pt x="2760" y="58109"/>
                    <a:pt x="0" y="38426"/>
                  </a:cubicBezTo>
                  <a:cubicBezTo>
                    <a:pt x="1437" y="14545"/>
                    <a:pt x="16600" y="-484"/>
                    <a:pt x="38426" y="0"/>
                  </a:cubicBezTo>
                  <a:cubicBezTo>
                    <a:pt x="57729" y="-1101"/>
                    <a:pt x="79562" y="17139"/>
                    <a:pt x="76852" y="38426"/>
                  </a:cubicBezTo>
                  <a:close/>
                </a:path>
                <a:path w="76851" h="76851" stroke="0" extrusionOk="0">
                  <a:moveTo>
                    <a:pt x="76852" y="38426"/>
                  </a:moveTo>
                  <a:cubicBezTo>
                    <a:pt x="76069" y="58370"/>
                    <a:pt x="57944" y="73241"/>
                    <a:pt x="38426" y="76852"/>
                  </a:cubicBezTo>
                  <a:cubicBezTo>
                    <a:pt x="17949" y="76753"/>
                    <a:pt x="-369" y="58547"/>
                    <a:pt x="0" y="38426"/>
                  </a:cubicBezTo>
                  <a:cubicBezTo>
                    <a:pt x="2565" y="19237"/>
                    <a:pt x="20926" y="645"/>
                    <a:pt x="38426" y="0"/>
                  </a:cubicBezTo>
                  <a:cubicBezTo>
                    <a:pt x="56554" y="-468"/>
                    <a:pt x="77297" y="16014"/>
                    <a:pt x="76852" y="38426"/>
                  </a:cubicBezTo>
                  <a:close/>
                </a:path>
              </a:pathLst>
            </a:custGeom>
            <a:gradFill>
              <a:gsLst>
                <a:gs pos="0">
                  <a:srgbClr val="86D633"/>
                </a:gs>
                <a:gs pos="50000">
                  <a:srgbClr val="72B62B"/>
                </a:gs>
                <a:gs pos="100000">
                  <a:srgbClr val="5E9624"/>
                </a:gs>
              </a:gsLst>
              <a:lin ang="2710513" scaled="1"/>
            </a:gra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003301968">
                    <a:custGeom>
                      <a:avLst/>
                      <a:gdLst>
                        <a:gd name="connsiteX0" fmla="*/ 76852 w 76851"/>
                        <a:gd name="connsiteY0" fmla="*/ 38426 h 76851"/>
                        <a:gd name="connsiteX1" fmla="*/ 38426 w 76851"/>
                        <a:gd name="connsiteY1" fmla="*/ 76852 h 76851"/>
                        <a:gd name="connsiteX2" fmla="*/ 0 w 76851"/>
                        <a:gd name="connsiteY2" fmla="*/ 38426 h 76851"/>
                        <a:gd name="connsiteX3" fmla="*/ 38426 w 76851"/>
                        <a:gd name="connsiteY3" fmla="*/ 0 h 76851"/>
                        <a:gd name="connsiteX4" fmla="*/ 76852 w 76851"/>
                        <a:gd name="connsiteY4" fmla="*/ 38426 h 76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851" h="76851">
                          <a:moveTo>
                            <a:pt x="76852" y="38426"/>
                          </a:moveTo>
                          <a:cubicBezTo>
                            <a:pt x="76852" y="59648"/>
                            <a:pt x="59648" y="76852"/>
                            <a:pt x="38426" y="76852"/>
                          </a:cubicBezTo>
                          <a:cubicBezTo>
                            <a:pt x="17204" y="76852"/>
                            <a:pt x="0" y="59648"/>
                            <a:pt x="0" y="38426"/>
                          </a:cubicBezTo>
                          <a:cubicBezTo>
                            <a:pt x="0" y="17204"/>
                            <a:pt x="17204" y="0"/>
                            <a:pt x="38426" y="0"/>
                          </a:cubicBezTo>
                          <a:cubicBezTo>
                            <a:pt x="59648" y="0"/>
                            <a:pt x="76852" y="17204"/>
                            <a:pt x="76852" y="38426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id="{9A16E50B-691D-BA2C-7962-0A25DA4A9441}"/>
                </a:ext>
              </a:extLst>
            </p:cNvPr>
            <p:cNvSpPr/>
            <p:nvPr/>
          </p:nvSpPr>
          <p:spPr>
            <a:xfrm>
              <a:off x="3245519" y="3207865"/>
              <a:ext cx="76851" cy="76851"/>
            </a:xfrm>
            <a:custGeom>
              <a:avLst/>
              <a:gdLst>
                <a:gd name="connsiteX0" fmla="*/ 76852 w 76851"/>
                <a:gd name="connsiteY0" fmla="*/ 38426 h 76851"/>
                <a:gd name="connsiteX1" fmla="*/ 38426 w 76851"/>
                <a:gd name="connsiteY1" fmla="*/ 76852 h 76851"/>
                <a:gd name="connsiteX2" fmla="*/ 0 w 76851"/>
                <a:gd name="connsiteY2" fmla="*/ 38426 h 76851"/>
                <a:gd name="connsiteX3" fmla="*/ 38426 w 76851"/>
                <a:gd name="connsiteY3" fmla="*/ 0 h 76851"/>
                <a:gd name="connsiteX4" fmla="*/ 76852 w 76851"/>
                <a:gd name="connsiteY4" fmla="*/ 38426 h 7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51" h="76851" fill="none" extrusionOk="0">
                  <a:moveTo>
                    <a:pt x="76852" y="38426"/>
                  </a:moveTo>
                  <a:cubicBezTo>
                    <a:pt x="79731" y="61790"/>
                    <a:pt x="58417" y="76853"/>
                    <a:pt x="38426" y="76852"/>
                  </a:cubicBezTo>
                  <a:cubicBezTo>
                    <a:pt x="15509" y="79247"/>
                    <a:pt x="386" y="58739"/>
                    <a:pt x="0" y="38426"/>
                  </a:cubicBezTo>
                  <a:cubicBezTo>
                    <a:pt x="2505" y="19455"/>
                    <a:pt x="16831" y="-1158"/>
                    <a:pt x="38426" y="0"/>
                  </a:cubicBezTo>
                  <a:cubicBezTo>
                    <a:pt x="58349" y="-19"/>
                    <a:pt x="74787" y="14255"/>
                    <a:pt x="76852" y="38426"/>
                  </a:cubicBezTo>
                  <a:close/>
                </a:path>
                <a:path w="76851" h="76851" stroke="0" extrusionOk="0">
                  <a:moveTo>
                    <a:pt x="76852" y="38426"/>
                  </a:moveTo>
                  <a:cubicBezTo>
                    <a:pt x="77899" y="58238"/>
                    <a:pt x="57209" y="78884"/>
                    <a:pt x="38426" y="76852"/>
                  </a:cubicBezTo>
                  <a:cubicBezTo>
                    <a:pt x="14693" y="76062"/>
                    <a:pt x="-425" y="59657"/>
                    <a:pt x="0" y="38426"/>
                  </a:cubicBezTo>
                  <a:cubicBezTo>
                    <a:pt x="-820" y="20137"/>
                    <a:pt x="15707" y="1318"/>
                    <a:pt x="38426" y="0"/>
                  </a:cubicBezTo>
                  <a:cubicBezTo>
                    <a:pt x="59069" y="-2289"/>
                    <a:pt x="75976" y="16346"/>
                    <a:pt x="76852" y="38426"/>
                  </a:cubicBezTo>
                  <a:close/>
                </a:path>
              </a:pathLst>
            </a:custGeom>
            <a:gradFill>
              <a:gsLst>
                <a:gs pos="0">
                  <a:srgbClr val="86D633"/>
                </a:gs>
                <a:gs pos="50000">
                  <a:srgbClr val="72B62B"/>
                </a:gs>
                <a:gs pos="100000">
                  <a:srgbClr val="5E9624"/>
                </a:gs>
              </a:gsLst>
              <a:lin ang="2710513" scaled="1"/>
            </a:gra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152098828">
                    <a:custGeom>
                      <a:avLst/>
                      <a:gdLst>
                        <a:gd name="connsiteX0" fmla="*/ 76852 w 76851"/>
                        <a:gd name="connsiteY0" fmla="*/ 38426 h 76851"/>
                        <a:gd name="connsiteX1" fmla="*/ 38426 w 76851"/>
                        <a:gd name="connsiteY1" fmla="*/ 76852 h 76851"/>
                        <a:gd name="connsiteX2" fmla="*/ 0 w 76851"/>
                        <a:gd name="connsiteY2" fmla="*/ 38426 h 76851"/>
                        <a:gd name="connsiteX3" fmla="*/ 38426 w 76851"/>
                        <a:gd name="connsiteY3" fmla="*/ 0 h 76851"/>
                        <a:gd name="connsiteX4" fmla="*/ 76852 w 76851"/>
                        <a:gd name="connsiteY4" fmla="*/ 38426 h 76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851" h="76851">
                          <a:moveTo>
                            <a:pt x="76852" y="38426"/>
                          </a:moveTo>
                          <a:cubicBezTo>
                            <a:pt x="76852" y="59648"/>
                            <a:pt x="59648" y="76852"/>
                            <a:pt x="38426" y="76852"/>
                          </a:cubicBezTo>
                          <a:cubicBezTo>
                            <a:pt x="17204" y="76852"/>
                            <a:pt x="0" y="59648"/>
                            <a:pt x="0" y="38426"/>
                          </a:cubicBezTo>
                          <a:cubicBezTo>
                            <a:pt x="0" y="17204"/>
                            <a:pt x="17204" y="0"/>
                            <a:pt x="38426" y="0"/>
                          </a:cubicBezTo>
                          <a:cubicBezTo>
                            <a:pt x="59648" y="0"/>
                            <a:pt x="76852" y="17204"/>
                            <a:pt x="76852" y="38426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id="{F0143FD2-F12C-D665-0D19-EF6A26F82E1C}"/>
                </a:ext>
              </a:extLst>
            </p:cNvPr>
            <p:cNvSpPr/>
            <p:nvPr/>
          </p:nvSpPr>
          <p:spPr>
            <a:xfrm rot="8095201">
              <a:off x="3183392" y="3189394"/>
              <a:ext cx="51013" cy="259706"/>
            </a:xfrm>
            <a:custGeom>
              <a:avLst/>
              <a:gdLst>
                <a:gd name="connsiteX0" fmla="*/ 9938 w 51013"/>
                <a:gd name="connsiteY0" fmla="*/ 0 h 259706"/>
                <a:gd name="connsiteX1" fmla="*/ 41076 w 51013"/>
                <a:gd name="connsiteY1" fmla="*/ 0 h 259706"/>
                <a:gd name="connsiteX2" fmla="*/ 51014 w 51013"/>
                <a:gd name="connsiteY2" fmla="*/ 9938 h 259706"/>
                <a:gd name="connsiteX3" fmla="*/ 51014 w 51013"/>
                <a:gd name="connsiteY3" fmla="*/ 239831 h 259706"/>
                <a:gd name="connsiteX4" fmla="*/ 31138 w 51013"/>
                <a:gd name="connsiteY4" fmla="*/ 259706 h 259706"/>
                <a:gd name="connsiteX5" fmla="*/ 0 w 51013"/>
                <a:gd name="connsiteY5" fmla="*/ 259706 h 259706"/>
                <a:gd name="connsiteX6" fmla="*/ 0 w 51013"/>
                <a:gd name="connsiteY6" fmla="*/ 259706 h 259706"/>
                <a:gd name="connsiteX7" fmla="*/ 0 w 51013"/>
                <a:gd name="connsiteY7" fmla="*/ 9938 h 259706"/>
                <a:gd name="connsiteX8" fmla="*/ 9938 w 51013"/>
                <a:gd name="connsiteY8" fmla="*/ 0 h 25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13" h="259706" fill="none" extrusionOk="0">
                  <a:moveTo>
                    <a:pt x="9938" y="0"/>
                  </a:moveTo>
                  <a:cubicBezTo>
                    <a:pt x="16988" y="2592"/>
                    <a:pt x="27664" y="-2389"/>
                    <a:pt x="41076" y="0"/>
                  </a:cubicBezTo>
                  <a:cubicBezTo>
                    <a:pt x="46559" y="376"/>
                    <a:pt x="51068" y="4007"/>
                    <a:pt x="51014" y="9938"/>
                  </a:cubicBezTo>
                  <a:cubicBezTo>
                    <a:pt x="50137" y="84373"/>
                    <a:pt x="60201" y="210748"/>
                    <a:pt x="51014" y="239831"/>
                  </a:cubicBezTo>
                  <a:cubicBezTo>
                    <a:pt x="50867" y="250677"/>
                    <a:pt x="42413" y="259012"/>
                    <a:pt x="31138" y="259706"/>
                  </a:cubicBezTo>
                  <a:cubicBezTo>
                    <a:pt x="24367" y="257442"/>
                    <a:pt x="7389" y="261965"/>
                    <a:pt x="0" y="259706"/>
                  </a:cubicBezTo>
                  <a:lnTo>
                    <a:pt x="0" y="259706"/>
                  </a:lnTo>
                  <a:cubicBezTo>
                    <a:pt x="-6061" y="211705"/>
                    <a:pt x="3595" y="70037"/>
                    <a:pt x="0" y="9938"/>
                  </a:cubicBezTo>
                  <a:cubicBezTo>
                    <a:pt x="352" y="4362"/>
                    <a:pt x="4209" y="-476"/>
                    <a:pt x="9938" y="0"/>
                  </a:cubicBezTo>
                  <a:close/>
                </a:path>
                <a:path w="51013" h="259706" stroke="0" extrusionOk="0">
                  <a:moveTo>
                    <a:pt x="9938" y="0"/>
                  </a:moveTo>
                  <a:cubicBezTo>
                    <a:pt x="19332" y="1367"/>
                    <a:pt x="34658" y="-2658"/>
                    <a:pt x="41076" y="0"/>
                  </a:cubicBezTo>
                  <a:cubicBezTo>
                    <a:pt x="47201" y="-270"/>
                    <a:pt x="50542" y="4619"/>
                    <a:pt x="51014" y="9938"/>
                  </a:cubicBezTo>
                  <a:cubicBezTo>
                    <a:pt x="51574" y="95101"/>
                    <a:pt x="57593" y="165486"/>
                    <a:pt x="51014" y="239831"/>
                  </a:cubicBezTo>
                  <a:cubicBezTo>
                    <a:pt x="51755" y="250792"/>
                    <a:pt x="41056" y="260444"/>
                    <a:pt x="31138" y="259706"/>
                  </a:cubicBezTo>
                  <a:cubicBezTo>
                    <a:pt x="17350" y="258724"/>
                    <a:pt x="6642" y="259902"/>
                    <a:pt x="0" y="259706"/>
                  </a:cubicBezTo>
                  <a:lnTo>
                    <a:pt x="0" y="259706"/>
                  </a:lnTo>
                  <a:cubicBezTo>
                    <a:pt x="19079" y="205961"/>
                    <a:pt x="-11918" y="97248"/>
                    <a:pt x="0" y="9938"/>
                  </a:cubicBezTo>
                  <a:cubicBezTo>
                    <a:pt x="660" y="4374"/>
                    <a:pt x="5114" y="-197"/>
                    <a:pt x="9938" y="0"/>
                  </a:cubicBez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69388660">
                    <a:custGeom>
                      <a:avLst/>
                      <a:gdLst>
                        <a:gd name="connsiteX0" fmla="*/ 9938 w 51013"/>
                        <a:gd name="connsiteY0" fmla="*/ 0 h 259706"/>
                        <a:gd name="connsiteX1" fmla="*/ 41076 w 51013"/>
                        <a:gd name="connsiteY1" fmla="*/ 0 h 259706"/>
                        <a:gd name="connsiteX2" fmla="*/ 51014 w 51013"/>
                        <a:gd name="connsiteY2" fmla="*/ 9938 h 259706"/>
                        <a:gd name="connsiteX3" fmla="*/ 51014 w 51013"/>
                        <a:gd name="connsiteY3" fmla="*/ 239831 h 259706"/>
                        <a:gd name="connsiteX4" fmla="*/ 31138 w 51013"/>
                        <a:gd name="connsiteY4" fmla="*/ 259706 h 259706"/>
                        <a:gd name="connsiteX5" fmla="*/ 0 w 51013"/>
                        <a:gd name="connsiteY5" fmla="*/ 259706 h 259706"/>
                        <a:gd name="connsiteX6" fmla="*/ 0 w 51013"/>
                        <a:gd name="connsiteY6" fmla="*/ 259706 h 259706"/>
                        <a:gd name="connsiteX7" fmla="*/ 0 w 51013"/>
                        <a:gd name="connsiteY7" fmla="*/ 9938 h 259706"/>
                        <a:gd name="connsiteX8" fmla="*/ 9938 w 51013"/>
                        <a:gd name="connsiteY8" fmla="*/ 0 h 259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013" h="259706">
                          <a:moveTo>
                            <a:pt x="9938" y="0"/>
                          </a:moveTo>
                          <a:lnTo>
                            <a:pt x="41076" y="0"/>
                          </a:lnTo>
                          <a:cubicBezTo>
                            <a:pt x="46565" y="0"/>
                            <a:pt x="51014" y="4449"/>
                            <a:pt x="51014" y="9938"/>
                          </a:cubicBezTo>
                          <a:lnTo>
                            <a:pt x="51014" y="239831"/>
                          </a:lnTo>
                          <a:cubicBezTo>
                            <a:pt x="51014" y="250809"/>
                            <a:pt x="42115" y="259706"/>
                            <a:pt x="31138" y="259706"/>
                          </a:cubicBezTo>
                          <a:lnTo>
                            <a:pt x="0" y="259706"/>
                          </a:lnTo>
                          <a:lnTo>
                            <a:pt x="0" y="259706"/>
                          </a:lnTo>
                          <a:lnTo>
                            <a:pt x="0" y="9938"/>
                          </a:lnTo>
                          <a:cubicBezTo>
                            <a:pt x="0" y="4449"/>
                            <a:pt x="4449" y="0"/>
                            <a:pt x="9938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id="{CE5DB274-1559-7B36-7684-0413DC230FEE}"/>
                </a:ext>
              </a:extLst>
            </p:cNvPr>
            <p:cNvSpPr/>
            <p:nvPr/>
          </p:nvSpPr>
          <p:spPr>
            <a:xfrm rot="2695202">
              <a:off x="3181638" y="3044617"/>
              <a:ext cx="51013" cy="256062"/>
            </a:xfrm>
            <a:custGeom>
              <a:avLst/>
              <a:gdLst>
                <a:gd name="connsiteX0" fmla="*/ 9938 w 51013"/>
                <a:gd name="connsiteY0" fmla="*/ 0 h 256062"/>
                <a:gd name="connsiteX1" fmla="*/ 41076 w 51013"/>
                <a:gd name="connsiteY1" fmla="*/ 0 h 256062"/>
                <a:gd name="connsiteX2" fmla="*/ 51014 w 51013"/>
                <a:gd name="connsiteY2" fmla="*/ 9938 h 256062"/>
                <a:gd name="connsiteX3" fmla="*/ 51014 w 51013"/>
                <a:gd name="connsiteY3" fmla="*/ 256063 h 256062"/>
                <a:gd name="connsiteX4" fmla="*/ 51014 w 51013"/>
                <a:gd name="connsiteY4" fmla="*/ 256063 h 256062"/>
                <a:gd name="connsiteX5" fmla="*/ 19875 w 51013"/>
                <a:gd name="connsiteY5" fmla="*/ 256063 h 256062"/>
                <a:gd name="connsiteX6" fmla="*/ 0 w 51013"/>
                <a:gd name="connsiteY6" fmla="*/ 236187 h 256062"/>
                <a:gd name="connsiteX7" fmla="*/ 0 w 51013"/>
                <a:gd name="connsiteY7" fmla="*/ 9938 h 256062"/>
                <a:gd name="connsiteX8" fmla="*/ 9938 w 51013"/>
                <a:gd name="connsiteY8" fmla="*/ 0 h 2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13" h="256062" fill="none" extrusionOk="0">
                  <a:moveTo>
                    <a:pt x="9938" y="0"/>
                  </a:moveTo>
                  <a:cubicBezTo>
                    <a:pt x="24957" y="698"/>
                    <a:pt x="30821" y="-1656"/>
                    <a:pt x="41076" y="0"/>
                  </a:cubicBezTo>
                  <a:cubicBezTo>
                    <a:pt x="46318" y="348"/>
                    <a:pt x="51194" y="4643"/>
                    <a:pt x="51014" y="9938"/>
                  </a:cubicBezTo>
                  <a:cubicBezTo>
                    <a:pt x="71680" y="125197"/>
                    <a:pt x="69408" y="165130"/>
                    <a:pt x="51014" y="256063"/>
                  </a:cubicBezTo>
                  <a:lnTo>
                    <a:pt x="51014" y="256063"/>
                  </a:lnTo>
                  <a:cubicBezTo>
                    <a:pt x="35886" y="258078"/>
                    <a:pt x="24346" y="256926"/>
                    <a:pt x="19875" y="256063"/>
                  </a:cubicBezTo>
                  <a:cubicBezTo>
                    <a:pt x="9134" y="256990"/>
                    <a:pt x="-1033" y="245870"/>
                    <a:pt x="0" y="236187"/>
                  </a:cubicBezTo>
                  <a:cubicBezTo>
                    <a:pt x="19607" y="145181"/>
                    <a:pt x="-16071" y="104000"/>
                    <a:pt x="0" y="9938"/>
                  </a:cubicBezTo>
                  <a:cubicBezTo>
                    <a:pt x="86" y="5418"/>
                    <a:pt x="4790" y="-828"/>
                    <a:pt x="9938" y="0"/>
                  </a:cubicBezTo>
                  <a:close/>
                </a:path>
                <a:path w="51013" h="256062" stroke="0" extrusionOk="0">
                  <a:moveTo>
                    <a:pt x="9938" y="0"/>
                  </a:moveTo>
                  <a:cubicBezTo>
                    <a:pt x="24706" y="2717"/>
                    <a:pt x="37173" y="2255"/>
                    <a:pt x="41076" y="0"/>
                  </a:cubicBezTo>
                  <a:cubicBezTo>
                    <a:pt x="46802" y="-89"/>
                    <a:pt x="51708" y="3851"/>
                    <a:pt x="51014" y="9938"/>
                  </a:cubicBezTo>
                  <a:cubicBezTo>
                    <a:pt x="50723" y="105662"/>
                    <a:pt x="63618" y="147203"/>
                    <a:pt x="51014" y="256063"/>
                  </a:cubicBezTo>
                  <a:lnTo>
                    <a:pt x="51014" y="256063"/>
                  </a:lnTo>
                  <a:cubicBezTo>
                    <a:pt x="47459" y="258396"/>
                    <a:pt x="33352" y="258611"/>
                    <a:pt x="19875" y="256063"/>
                  </a:cubicBezTo>
                  <a:cubicBezTo>
                    <a:pt x="10001" y="256416"/>
                    <a:pt x="-1263" y="246927"/>
                    <a:pt x="0" y="236187"/>
                  </a:cubicBezTo>
                  <a:cubicBezTo>
                    <a:pt x="-18645" y="190078"/>
                    <a:pt x="-8571" y="75190"/>
                    <a:pt x="0" y="9938"/>
                  </a:cubicBezTo>
                  <a:cubicBezTo>
                    <a:pt x="-97" y="4321"/>
                    <a:pt x="4328" y="62"/>
                    <a:pt x="9938" y="0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96915855">
                    <a:custGeom>
                      <a:avLst/>
                      <a:gdLst>
                        <a:gd name="connsiteX0" fmla="*/ 9938 w 51013"/>
                        <a:gd name="connsiteY0" fmla="*/ 0 h 256062"/>
                        <a:gd name="connsiteX1" fmla="*/ 41076 w 51013"/>
                        <a:gd name="connsiteY1" fmla="*/ 0 h 256062"/>
                        <a:gd name="connsiteX2" fmla="*/ 51014 w 51013"/>
                        <a:gd name="connsiteY2" fmla="*/ 9938 h 256062"/>
                        <a:gd name="connsiteX3" fmla="*/ 51014 w 51013"/>
                        <a:gd name="connsiteY3" fmla="*/ 256063 h 256062"/>
                        <a:gd name="connsiteX4" fmla="*/ 51014 w 51013"/>
                        <a:gd name="connsiteY4" fmla="*/ 256063 h 256062"/>
                        <a:gd name="connsiteX5" fmla="*/ 19875 w 51013"/>
                        <a:gd name="connsiteY5" fmla="*/ 256063 h 256062"/>
                        <a:gd name="connsiteX6" fmla="*/ 0 w 51013"/>
                        <a:gd name="connsiteY6" fmla="*/ 236187 h 256062"/>
                        <a:gd name="connsiteX7" fmla="*/ 0 w 51013"/>
                        <a:gd name="connsiteY7" fmla="*/ 9938 h 256062"/>
                        <a:gd name="connsiteX8" fmla="*/ 9938 w 51013"/>
                        <a:gd name="connsiteY8" fmla="*/ 0 h 256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013" h="256062">
                          <a:moveTo>
                            <a:pt x="9938" y="0"/>
                          </a:moveTo>
                          <a:lnTo>
                            <a:pt x="41076" y="0"/>
                          </a:lnTo>
                          <a:cubicBezTo>
                            <a:pt x="46565" y="0"/>
                            <a:pt x="51014" y="4449"/>
                            <a:pt x="51014" y="9938"/>
                          </a:cubicBezTo>
                          <a:lnTo>
                            <a:pt x="51014" y="256063"/>
                          </a:lnTo>
                          <a:lnTo>
                            <a:pt x="51014" y="256063"/>
                          </a:lnTo>
                          <a:lnTo>
                            <a:pt x="19875" y="256063"/>
                          </a:lnTo>
                          <a:cubicBezTo>
                            <a:pt x="8899" y="256063"/>
                            <a:pt x="0" y="247165"/>
                            <a:pt x="0" y="236187"/>
                          </a:cubicBezTo>
                          <a:lnTo>
                            <a:pt x="0" y="9938"/>
                          </a:lnTo>
                          <a:cubicBezTo>
                            <a:pt x="0" y="4449"/>
                            <a:pt x="4449" y="0"/>
                            <a:pt x="9938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id="{61E908FF-3260-8796-D7CA-D94A4B23CF31}"/>
                </a:ext>
              </a:extLst>
            </p:cNvPr>
            <p:cNvSpPr/>
            <p:nvPr/>
          </p:nvSpPr>
          <p:spPr>
            <a:xfrm rot="2704799">
              <a:off x="3575938" y="3189092"/>
              <a:ext cx="51013" cy="259706"/>
            </a:xfrm>
            <a:custGeom>
              <a:avLst/>
              <a:gdLst>
                <a:gd name="connsiteX0" fmla="*/ 0 w 51013"/>
                <a:gd name="connsiteY0" fmla="*/ 0 h 259706"/>
                <a:gd name="connsiteX1" fmla="*/ 31138 w 51013"/>
                <a:gd name="connsiteY1" fmla="*/ 0 h 259706"/>
                <a:gd name="connsiteX2" fmla="*/ 51014 w 51013"/>
                <a:gd name="connsiteY2" fmla="*/ 19875 h 259706"/>
                <a:gd name="connsiteX3" fmla="*/ 51014 w 51013"/>
                <a:gd name="connsiteY3" fmla="*/ 249769 h 259706"/>
                <a:gd name="connsiteX4" fmla="*/ 41076 w 51013"/>
                <a:gd name="connsiteY4" fmla="*/ 259706 h 259706"/>
                <a:gd name="connsiteX5" fmla="*/ 9938 w 51013"/>
                <a:gd name="connsiteY5" fmla="*/ 259706 h 259706"/>
                <a:gd name="connsiteX6" fmla="*/ 0 w 51013"/>
                <a:gd name="connsiteY6" fmla="*/ 249769 h 259706"/>
                <a:gd name="connsiteX7" fmla="*/ 0 w 51013"/>
                <a:gd name="connsiteY7" fmla="*/ 0 h 259706"/>
                <a:gd name="connsiteX8" fmla="*/ 0 w 51013"/>
                <a:gd name="connsiteY8" fmla="*/ 0 h 25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13" h="259706" fill="none" extrusionOk="0">
                  <a:moveTo>
                    <a:pt x="0" y="0"/>
                  </a:moveTo>
                  <a:cubicBezTo>
                    <a:pt x="11251" y="-767"/>
                    <a:pt x="18979" y="560"/>
                    <a:pt x="31138" y="0"/>
                  </a:cubicBezTo>
                  <a:cubicBezTo>
                    <a:pt x="42187" y="-166"/>
                    <a:pt x="52124" y="9683"/>
                    <a:pt x="51014" y="19875"/>
                  </a:cubicBezTo>
                  <a:cubicBezTo>
                    <a:pt x="32956" y="105452"/>
                    <a:pt x="59425" y="162703"/>
                    <a:pt x="51014" y="249769"/>
                  </a:cubicBezTo>
                  <a:cubicBezTo>
                    <a:pt x="51184" y="255700"/>
                    <a:pt x="46834" y="259962"/>
                    <a:pt x="41076" y="259706"/>
                  </a:cubicBezTo>
                  <a:cubicBezTo>
                    <a:pt x="30324" y="260633"/>
                    <a:pt x="18692" y="262478"/>
                    <a:pt x="9938" y="259706"/>
                  </a:cubicBezTo>
                  <a:cubicBezTo>
                    <a:pt x="4165" y="260700"/>
                    <a:pt x="425" y="255614"/>
                    <a:pt x="0" y="249769"/>
                  </a:cubicBezTo>
                  <a:cubicBezTo>
                    <a:pt x="-8040" y="145149"/>
                    <a:pt x="18400" y="93423"/>
                    <a:pt x="0" y="0"/>
                  </a:cubicBezTo>
                  <a:lnTo>
                    <a:pt x="0" y="0"/>
                  </a:lnTo>
                  <a:close/>
                </a:path>
                <a:path w="51013" h="259706" stroke="0" extrusionOk="0">
                  <a:moveTo>
                    <a:pt x="0" y="0"/>
                  </a:moveTo>
                  <a:cubicBezTo>
                    <a:pt x="12104" y="-647"/>
                    <a:pt x="22987" y="2207"/>
                    <a:pt x="31138" y="0"/>
                  </a:cubicBezTo>
                  <a:cubicBezTo>
                    <a:pt x="42948" y="663"/>
                    <a:pt x="50157" y="10479"/>
                    <a:pt x="51014" y="19875"/>
                  </a:cubicBezTo>
                  <a:cubicBezTo>
                    <a:pt x="66307" y="116065"/>
                    <a:pt x="61643" y="213184"/>
                    <a:pt x="51014" y="249769"/>
                  </a:cubicBezTo>
                  <a:cubicBezTo>
                    <a:pt x="50193" y="255653"/>
                    <a:pt x="46146" y="259687"/>
                    <a:pt x="41076" y="259706"/>
                  </a:cubicBezTo>
                  <a:cubicBezTo>
                    <a:pt x="31659" y="262465"/>
                    <a:pt x="23548" y="257916"/>
                    <a:pt x="9938" y="259706"/>
                  </a:cubicBezTo>
                  <a:cubicBezTo>
                    <a:pt x="3784" y="259946"/>
                    <a:pt x="132" y="255251"/>
                    <a:pt x="0" y="249769"/>
                  </a:cubicBezTo>
                  <a:cubicBezTo>
                    <a:pt x="-16938" y="125010"/>
                    <a:pt x="-21526" y="4328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43384811">
                    <a:custGeom>
                      <a:avLst/>
                      <a:gdLst>
                        <a:gd name="connsiteX0" fmla="*/ 0 w 51013"/>
                        <a:gd name="connsiteY0" fmla="*/ 0 h 259706"/>
                        <a:gd name="connsiteX1" fmla="*/ 31138 w 51013"/>
                        <a:gd name="connsiteY1" fmla="*/ 0 h 259706"/>
                        <a:gd name="connsiteX2" fmla="*/ 51014 w 51013"/>
                        <a:gd name="connsiteY2" fmla="*/ 19875 h 259706"/>
                        <a:gd name="connsiteX3" fmla="*/ 51014 w 51013"/>
                        <a:gd name="connsiteY3" fmla="*/ 249769 h 259706"/>
                        <a:gd name="connsiteX4" fmla="*/ 41076 w 51013"/>
                        <a:gd name="connsiteY4" fmla="*/ 259706 h 259706"/>
                        <a:gd name="connsiteX5" fmla="*/ 9938 w 51013"/>
                        <a:gd name="connsiteY5" fmla="*/ 259706 h 259706"/>
                        <a:gd name="connsiteX6" fmla="*/ 0 w 51013"/>
                        <a:gd name="connsiteY6" fmla="*/ 249769 h 259706"/>
                        <a:gd name="connsiteX7" fmla="*/ 0 w 51013"/>
                        <a:gd name="connsiteY7" fmla="*/ 0 h 259706"/>
                        <a:gd name="connsiteX8" fmla="*/ 0 w 51013"/>
                        <a:gd name="connsiteY8" fmla="*/ 0 h 259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013" h="259706">
                          <a:moveTo>
                            <a:pt x="0" y="0"/>
                          </a:moveTo>
                          <a:lnTo>
                            <a:pt x="31138" y="0"/>
                          </a:lnTo>
                          <a:cubicBezTo>
                            <a:pt x="42116" y="0"/>
                            <a:pt x="51014" y="8899"/>
                            <a:pt x="51014" y="19875"/>
                          </a:cubicBezTo>
                          <a:lnTo>
                            <a:pt x="51014" y="249769"/>
                          </a:lnTo>
                          <a:cubicBezTo>
                            <a:pt x="51014" y="255258"/>
                            <a:pt x="46565" y="259706"/>
                            <a:pt x="41076" y="259706"/>
                          </a:cubicBezTo>
                          <a:lnTo>
                            <a:pt x="9938" y="259706"/>
                          </a:lnTo>
                          <a:cubicBezTo>
                            <a:pt x="4449" y="259706"/>
                            <a:pt x="0" y="255258"/>
                            <a:pt x="0" y="249769"/>
                          </a:cubicBez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id="{1AD8C699-330B-7252-D851-B6D5FF52F4CB}"/>
                </a:ext>
              </a:extLst>
            </p:cNvPr>
            <p:cNvSpPr/>
            <p:nvPr/>
          </p:nvSpPr>
          <p:spPr>
            <a:xfrm rot="8104799">
              <a:off x="3577353" y="3044283"/>
              <a:ext cx="51345" cy="256062"/>
            </a:xfrm>
            <a:custGeom>
              <a:avLst/>
              <a:gdLst>
                <a:gd name="connsiteX0" fmla="*/ 20207 w 51345"/>
                <a:gd name="connsiteY0" fmla="*/ 0 h 256062"/>
                <a:gd name="connsiteX1" fmla="*/ 51345 w 51345"/>
                <a:gd name="connsiteY1" fmla="*/ 0 h 256062"/>
                <a:gd name="connsiteX2" fmla="*/ 51345 w 51345"/>
                <a:gd name="connsiteY2" fmla="*/ 0 h 256062"/>
                <a:gd name="connsiteX3" fmla="*/ 51345 w 51345"/>
                <a:gd name="connsiteY3" fmla="*/ 246125 h 256062"/>
                <a:gd name="connsiteX4" fmla="*/ 41407 w 51345"/>
                <a:gd name="connsiteY4" fmla="*/ 256063 h 256062"/>
                <a:gd name="connsiteX5" fmla="*/ 9938 w 51345"/>
                <a:gd name="connsiteY5" fmla="*/ 256063 h 256062"/>
                <a:gd name="connsiteX6" fmla="*/ 0 w 51345"/>
                <a:gd name="connsiteY6" fmla="*/ 246125 h 256062"/>
                <a:gd name="connsiteX7" fmla="*/ 0 w 51345"/>
                <a:gd name="connsiteY7" fmla="*/ 19875 h 256062"/>
                <a:gd name="connsiteX8" fmla="*/ 19876 w 51345"/>
                <a:gd name="connsiteY8" fmla="*/ 0 h 256062"/>
                <a:gd name="connsiteX9" fmla="*/ 20207 w 51345"/>
                <a:gd name="connsiteY9" fmla="*/ 0 h 2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45" h="256062" fill="none" extrusionOk="0">
                  <a:moveTo>
                    <a:pt x="20207" y="0"/>
                  </a:moveTo>
                  <a:cubicBezTo>
                    <a:pt x="27604" y="-2564"/>
                    <a:pt x="41844" y="2611"/>
                    <a:pt x="51345" y="0"/>
                  </a:cubicBezTo>
                  <a:lnTo>
                    <a:pt x="51345" y="0"/>
                  </a:lnTo>
                  <a:cubicBezTo>
                    <a:pt x="72726" y="32922"/>
                    <a:pt x="65906" y="209257"/>
                    <a:pt x="51345" y="246125"/>
                  </a:cubicBezTo>
                  <a:cubicBezTo>
                    <a:pt x="51518" y="251167"/>
                    <a:pt x="47748" y="256748"/>
                    <a:pt x="41407" y="256063"/>
                  </a:cubicBezTo>
                  <a:cubicBezTo>
                    <a:pt x="32749" y="257561"/>
                    <a:pt x="13754" y="254960"/>
                    <a:pt x="9938" y="256063"/>
                  </a:cubicBezTo>
                  <a:cubicBezTo>
                    <a:pt x="5053" y="255824"/>
                    <a:pt x="-232" y="251853"/>
                    <a:pt x="0" y="246125"/>
                  </a:cubicBezTo>
                  <a:cubicBezTo>
                    <a:pt x="-19630" y="203671"/>
                    <a:pt x="14238" y="89066"/>
                    <a:pt x="0" y="19875"/>
                  </a:cubicBezTo>
                  <a:cubicBezTo>
                    <a:pt x="1059" y="9397"/>
                    <a:pt x="8392" y="-33"/>
                    <a:pt x="19876" y="0"/>
                  </a:cubicBezTo>
                  <a:cubicBezTo>
                    <a:pt x="20021" y="4"/>
                    <a:pt x="20097" y="29"/>
                    <a:pt x="20207" y="0"/>
                  </a:cubicBezTo>
                  <a:close/>
                </a:path>
                <a:path w="51345" h="256062" stroke="0" extrusionOk="0">
                  <a:moveTo>
                    <a:pt x="20207" y="0"/>
                  </a:moveTo>
                  <a:cubicBezTo>
                    <a:pt x="32542" y="-1478"/>
                    <a:pt x="37977" y="-2407"/>
                    <a:pt x="51345" y="0"/>
                  </a:cubicBezTo>
                  <a:lnTo>
                    <a:pt x="51345" y="0"/>
                  </a:lnTo>
                  <a:cubicBezTo>
                    <a:pt x="70306" y="90736"/>
                    <a:pt x="65294" y="131789"/>
                    <a:pt x="51345" y="246125"/>
                  </a:cubicBezTo>
                  <a:cubicBezTo>
                    <a:pt x="51203" y="251472"/>
                    <a:pt x="46987" y="256028"/>
                    <a:pt x="41407" y="256063"/>
                  </a:cubicBezTo>
                  <a:cubicBezTo>
                    <a:pt x="34132" y="256226"/>
                    <a:pt x="23977" y="256579"/>
                    <a:pt x="9938" y="256063"/>
                  </a:cubicBezTo>
                  <a:cubicBezTo>
                    <a:pt x="4436" y="256649"/>
                    <a:pt x="569" y="252228"/>
                    <a:pt x="0" y="246125"/>
                  </a:cubicBezTo>
                  <a:cubicBezTo>
                    <a:pt x="-15298" y="156615"/>
                    <a:pt x="-5475" y="55383"/>
                    <a:pt x="0" y="19875"/>
                  </a:cubicBezTo>
                  <a:cubicBezTo>
                    <a:pt x="-194" y="9821"/>
                    <a:pt x="8422" y="-1711"/>
                    <a:pt x="19876" y="0"/>
                  </a:cubicBezTo>
                  <a:cubicBezTo>
                    <a:pt x="19945" y="5"/>
                    <a:pt x="20144" y="-6"/>
                    <a:pt x="20207" y="0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323186187">
                    <a:custGeom>
                      <a:avLst/>
                      <a:gdLst>
                        <a:gd name="connsiteX0" fmla="*/ 20207 w 51345"/>
                        <a:gd name="connsiteY0" fmla="*/ 0 h 256062"/>
                        <a:gd name="connsiteX1" fmla="*/ 51345 w 51345"/>
                        <a:gd name="connsiteY1" fmla="*/ 0 h 256062"/>
                        <a:gd name="connsiteX2" fmla="*/ 51345 w 51345"/>
                        <a:gd name="connsiteY2" fmla="*/ 0 h 256062"/>
                        <a:gd name="connsiteX3" fmla="*/ 51345 w 51345"/>
                        <a:gd name="connsiteY3" fmla="*/ 246125 h 256062"/>
                        <a:gd name="connsiteX4" fmla="*/ 41407 w 51345"/>
                        <a:gd name="connsiteY4" fmla="*/ 256063 h 256062"/>
                        <a:gd name="connsiteX5" fmla="*/ 9938 w 51345"/>
                        <a:gd name="connsiteY5" fmla="*/ 256063 h 256062"/>
                        <a:gd name="connsiteX6" fmla="*/ 0 w 51345"/>
                        <a:gd name="connsiteY6" fmla="*/ 246125 h 256062"/>
                        <a:gd name="connsiteX7" fmla="*/ 0 w 51345"/>
                        <a:gd name="connsiteY7" fmla="*/ 19875 h 256062"/>
                        <a:gd name="connsiteX8" fmla="*/ 19876 w 51345"/>
                        <a:gd name="connsiteY8" fmla="*/ 0 h 256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345" h="256062">
                          <a:moveTo>
                            <a:pt x="20207" y="0"/>
                          </a:moveTo>
                          <a:lnTo>
                            <a:pt x="51345" y="0"/>
                          </a:lnTo>
                          <a:lnTo>
                            <a:pt x="51345" y="0"/>
                          </a:lnTo>
                          <a:lnTo>
                            <a:pt x="51345" y="246125"/>
                          </a:lnTo>
                          <a:cubicBezTo>
                            <a:pt x="51345" y="251614"/>
                            <a:pt x="46896" y="256063"/>
                            <a:pt x="41407" y="256063"/>
                          </a:cubicBezTo>
                          <a:lnTo>
                            <a:pt x="9938" y="256063"/>
                          </a:lnTo>
                          <a:cubicBezTo>
                            <a:pt x="4449" y="256063"/>
                            <a:pt x="0" y="251614"/>
                            <a:pt x="0" y="246125"/>
                          </a:cubicBezTo>
                          <a:lnTo>
                            <a:pt x="0" y="19875"/>
                          </a:lnTo>
                          <a:cubicBezTo>
                            <a:pt x="0" y="8899"/>
                            <a:pt x="8898" y="0"/>
                            <a:pt x="19876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</p:grp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29C70271-DA25-4169-B083-ED3EF2E1FCCB}"/>
              </a:ext>
            </a:extLst>
          </p:cNvPr>
          <p:cNvGrpSpPr/>
          <p:nvPr/>
        </p:nvGrpSpPr>
        <p:grpSpPr>
          <a:xfrm>
            <a:off x="9594211" y="1398710"/>
            <a:ext cx="370067" cy="363695"/>
            <a:chOff x="8191815" y="1841226"/>
            <a:chExt cx="741240" cy="687881"/>
          </a:xfrm>
        </p:grpSpPr>
        <p:sp>
          <p:nvSpPr>
            <p:cNvPr id="123" name="Forme libre : forme 122">
              <a:extLst>
                <a:ext uri="{FF2B5EF4-FFF2-40B4-BE49-F238E27FC236}">
                  <a16:creationId xmlns:a16="http://schemas.microsoft.com/office/drawing/2014/main" id="{4B6548B1-3A51-2187-80F2-44C5BE55FD77}"/>
                </a:ext>
              </a:extLst>
            </p:cNvPr>
            <p:cNvSpPr/>
            <p:nvPr/>
          </p:nvSpPr>
          <p:spPr>
            <a:xfrm>
              <a:off x="8531748" y="1918257"/>
              <a:ext cx="46194" cy="291204"/>
            </a:xfrm>
            <a:custGeom>
              <a:avLst/>
              <a:gdLst>
                <a:gd name="connsiteX0" fmla="*/ 0 w 23063"/>
                <a:gd name="connsiteY0" fmla="*/ 0 h 153965"/>
                <a:gd name="connsiteX1" fmla="*/ 23063 w 23063"/>
                <a:gd name="connsiteY1" fmla="*/ 0 h 153965"/>
                <a:gd name="connsiteX2" fmla="*/ 23063 w 23063"/>
                <a:gd name="connsiteY2" fmla="*/ 153965 h 153965"/>
                <a:gd name="connsiteX3" fmla="*/ 0 w 23063"/>
                <a:gd name="connsiteY3" fmla="*/ 153965 h 153965"/>
                <a:gd name="connsiteX4" fmla="*/ 0 w 23063"/>
                <a:gd name="connsiteY4" fmla="*/ 0 h 15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63" h="153965" fill="none" extrusionOk="0">
                  <a:moveTo>
                    <a:pt x="0" y="0"/>
                  </a:moveTo>
                  <a:cubicBezTo>
                    <a:pt x="2611" y="1174"/>
                    <a:pt x="18536" y="-1648"/>
                    <a:pt x="23063" y="0"/>
                  </a:cubicBezTo>
                  <a:cubicBezTo>
                    <a:pt x="14878" y="65333"/>
                    <a:pt x="22299" y="123766"/>
                    <a:pt x="23063" y="153965"/>
                  </a:cubicBezTo>
                  <a:cubicBezTo>
                    <a:pt x="17208" y="152207"/>
                    <a:pt x="4137" y="154456"/>
                    <a:pt x="0" y="153965"/>
                  </a:cubicBezTo>
                  <a:cubicBezTo>
                    <a:pt x="2448" y="127980"/>
                    <a:pt x="-1465" y="31259"/>
                    <a:pt x="0" y="0"/>
                  </a:cubicBezTo>
                  <a:close/>
                </a:path>
                <a:path w="23063" h="153965" stroke="0" extrusionOk="0">
                  <a:moveTo>
                    <a:pt x="0" y="0"/>
                  </a:moveTo>
                  <a:cubicBezTo>
                    <a:pt x="6202" y="-52"/>
                    <a:pt x="16942" y="-1574"/>
                    <a:pt x="23063" y="0"/>
                  </a:cubicBezTo>
                  <a:cubicBezTo>
                    <a:pt x="11414" y="45539"/>
                    <a:pt x="21694" y="137380"/>
                    <a:pt x="23063" y="153965"/>
                  </a:cubicBezTo>
                  <a:cubicBezTo>
                    <a:pt x="20317" y="155977"/>
                    <a:pt x="3092" y="155016"/>
                    <a:pt x="0" y="153965"/>
                  </a:cubicBezTo>
                  <a:cubicBezTo>
                    <a:pt x="8397" y="128371"/>
                    <a:pt x="-10243" y="16645"/>
                    <a:pt x="0" y="0"/>
                  </a:cubicBezTo>
                  <a:close/>
                </a:path>
              </a:pathLst>
            </a:custGeom>
            <a:solidFill>
              <a:srgbClr val="7A7A7A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910582025">
                    <a:custGeom>
                      <a:avLst/>
                      <a:gdLst>
                        <a:gd name="connsiteX0" fmla="*/ 0 w 46194"/>
                        <a:gd name="connsiteY0" fmla="*/ 0 h 291204"/>
                        <a:gd name="connsiteX1" fmla="*/ 46194 w 46194"/>
                        <a:gd name="connsiteY1" fmla="*/ 0 h 291204"/>
                        <a:gd name="connsiteX2" fmla="*/ 46194 w 46194"/>
                        <a:gd name="connsiteY2" fmla="*/ 291204 h 291204"/>
                        <a:gd name="connsiteX3" fmla="*/ 0 w 46194"/>
                        <a:gd name="connsiteY3" fmla="*/ 291204 h 291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194" h="291204">
                          <a:moveTo>
                            <a:pt x="0" y="0"/>
                          </a:moveTo>
                          <a:lnTo>
                            <a:pt x="46194" y="0"/>
                          </a:lnTo>
                          <a:lnTo>
                            <a:pt x="46194" y="291204"/>
                          </a:lnTo>
                          <a:lnTo>
                            <a:pt x="0" y="29120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24" name="Forme libre : forme 123">
              <a:extLst>
                <a:ext uri="{FF2B5EF4-FFF2-40B4-BE49-F238E27FC236}">
                  <a16:creationId xmlns:a16="http://schemas.microsoft.com/office/drawing/2014/main" id="{C4048266-7B58-59E6-5EE3-0E6D5CFADA2E}"/>
                </a:ext>
              </a:extLst>
            </p:cNvPr>
            <p:cNvSpPr/>
            <p:nvPr/>
          </p:nvSpPr>
          <p:spPr>
            <a:xfrm>
              <a:off x="8486995" y="1841226"/>
              <a:ext cx="135618" cy="135618"/>
            </a:xfrm>
            <a:custGeom>
              <a:avLst/>
              <a:gdLst>
                <a:gd name="connsiteX0" fmla="*/ 67708 w 67708"/>
                <a:gd name="connsiteY0" fmla="*/ 35917 h 71704"/>
                <a:gd name="connsiteX1" fmla="*/ 33792 w 67708"/>
                <a:gd name="connsiteY1" fmla="*/ 71704 h 71704"/>
                <a:gd name="connsiteX2" fmla="*/ 0 w 67708"/>
                <a:gd name="connsiteY2" fmla="*/ 35786 h 71704"/>
                <a:gd name="connsiteX3" fmla="*/ 33874 w 67708"/>
                <a:gd name="connsiteY3" fmla="*/ 0 h 71704"/>
                <a:gd name="connsiteX4" fmla="*/ 33874 w 67708"/>
                <a:gd name="connsiteY4" fmla="*/ 0 h 71704"/>
                <a:gd name="connsiteX5" fmla="*/ 67708 w 67708"/>
                <a:gd name="connsiteY5" fmla="*/ 35830 h 71704"/>
                <a:gd name="connsiteX6" fmla="*/ 67708 w 67708"/>
                <a:gd name="connsiteY6" fmla="*/ 35917 h 7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08" h="71704" fill="none" extrusionOk="0">
                  <a:moveTo>
                    <a:pt x="67708" y="35917"/>
                  </a:moveTo>
                  <a:cubicBezTo>
                    <a:pt x="64879" y="55984"/>
                    <a:pt x="52254" y="68593"/>
                    <a:pt x="33792" y="71704"/>
                  </a:cubicBezTo>
                  <a:cubicBezTo>
                    <a:pt x="14692" y="73674"/>
                    <a:pt x="1909" y="58073"/>
                    <a:pt x="0" y="35786"/>
                  </a:cubicBezTo>
                  <a:cubicBezTo>
                    <a:pt x="-796" y="13793"/>
                    <a:pt x="14978" y="269"/>
                    <a:pt x="33874" y="0"/>
                  </a:cubicBezTo>
                  <a:lnTo>
                    <a:pt x="33874" y="0"/>
                  </a:lnTo>
                  <a:cubicBezTo>
                    <a:pt x="55077" y="-223"/>
                    <a:pt x="70017" y="15145"/>
                    <a:pt x="67708" y="35830"/>
                  </a:cubicBezTo>
                  <a:cubicBezTo>
                    <a:pt x="67712" y="35862"/>
                    <a:pt x="67715" y="35892"/>
                    <a:pt x="67708" y="35917"/>
                  </a:cubicBezTo>
                  <a:close/>
                </a:path>
                <a:path w="67708" h="71704" stroke="0" extrusionOk="0">
                  <a:moveTo>
                    <a:pt x="67708" y="35917"/>
                  </a:moveTo>
                  <a:cubicBezTo>
                    <a:pt x="66547" y="55643"/>
                    <a:pt x="53493" y="71358"/>
                    <a:pt x="33792" y="71704"/>
                  </a:cubicBezTo>
                  <a:cubicBezTo>
                    <a:pt x="11844" y="71754"/>
                    <a:pt x="-605" y="56598"/>
                    <a:pt x="0" y="35786"/>
                  </a:cubicBezTo>
                  <a:cubicBezTo>
                    <a:pt x="763" y="14847"/>
                    <a:pt x="15415" y="-1144"/>
                    <a:pt x="33874" y="0"/>
                  </a:cubicBezTo>
                  <a:lnTo>
                    <a:pt x="33874" y="0"/>
                  </a:lnTo>
                  <a:cubicBezTo>
                    <a:pt x="52367" y="2528"/>
                    <a:pt x="66667" y="12732"/>
                    <a:pt x="67708" y="35830"/>
                  </a:cubicBezTo>
                  <a:cubicBezTo>
                    <a:pt x="67712" y="35853"/>
                    <a:pt x="67713" y="35889"/>
                    <a:pt x="67708" y="35917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51480244">
                    <a:custGeom>
                      <a:avLst/>
                      <a:gdLst>
                        <a:gd name="connsiteX0" fmla="*/ 135618 w 135618"/>
                        <a:gd name="connsiteY0" fmla="*/ 67933 h 135618"/>
                        <a:gd name="connsiteX1" fmla="*/ 67686 w 135618"/>
                        <a:gd name="connsiteY1" fmla="*/ 135618 h 135618"/>
                        <a:gd name="connsiteX2" fmla="*/ 0 w 135618"/>
                        <a:gd name="connsiteY2" fmla="*/ 67686 h 135618"/>
                        <a:gd name="connsiteX3" fmla="*/ 67850 w 135618"/>
                        <a:gd name="connsiteY3" fmla="*/ 0 h 135618"/>
                        <a:gd name="connsiteX4" fmla="*/ 67850 w 135618"/>
                        <a:gd name="connsiteY4" fmla="*/ 0 h 135618"/>
                        <a:gd name="connsiteX5" fmla="*/ 135618 w 135618"/>
                        <a:gd name="connsiteY5" fmla="*/ 67768 h 135618"/>
                        <a:gd name="connsiteX6" fmla="*/ 135618 w 135618"/>
                        <a:gd name="connsiteY6" fmla="*/ 67933 h 135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5618" h="135618">
                          <a:moveTo>
                            <a:pt x="135618" y="67933"/>
                          </a:moveTo>
                          <a:cubicBezTo>
                            <a:pt x="135548" y="105382"/>
                            <a:pt x="105135" y="135686"/>
                            <a:pt x="67686" y="135618"/>
                          </a:cubicBezTo>
                          <a:cubicBezTo>
                            <a:pt x="30236" y="135550"/>
                            <a:pt x="-68" y="105135"/>
                            <a:pt x="0" y="67686"/>
                          </a:cubicBezTo>
                          <a:cubicBezTo>
                            <a:pt x="68" y="30268"/>
                            <a:pt x="30433" y="-23"/>
                            <a:pt x="67850" y="0"/>
                          </a:cubicBezTo>
                          <a:lnTo>
                            <a:pt x="67850" y="0"/>
                          </a:lnTo>
                          <a:cubicBezTo>
                            <a:pt x="105278" y="0"/>
                            <a:pt x="135618" y="30340"/>
                            <a:pt x="135618" y="67768"/>
                          </a:cubicBezTo>
                          <a:cubicBezTo>
                            <a:pt x="135618" y="67823"/>
                            <a:pt x="135618" y="67877"/>
                            <a:pt x="135618" y="67933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25" name="Forme libre : forme 124">
              <a:extLst>
                <a:ext uri="{FF2B5EF4-FFF2-40B4-BE49-F238E27FC236}">
                  <a16:creationId xmlns:a16="http://schemas.microsoft.com/office/drawing/2014/main" id="{B5B29EBD-E2CF-3A85-6746-C8E5C3AA0CE4}"/>
                </a:ext>
              </a:extLst>
            </p:cNvPr>
            <p:cNvSpPr/>
            <p:nvPr/>
          </p:nvSpPr>
          <p:spPr>
            <a:xfrm>
              <a:off x="8191815" y="2272618"/>
              <a:ext cx="233142" cy="242748"/>
            </a:xfrm>
            <a:custGeom>
              <a:avLst/>
              <a:gdLst>
                <a:gd name="connsiteX0" fmla="*/ 114789 w 116397"/>
                <a:gd name="connsiteY0" fmla="*/ 117481 h 128345"/>
                <a:gd name="connsiteX1" fmla="*/ 106321 w 116397"/>
                <a:gd name="connsiteY1" fmla="*/ 126515 h 128345"/>
                <a:gd name="connsiteX2" fmla="*/ 98182 w 116397"/>
                <a:gd name="connsiteY2" fmla="*/ 126602 h 128345"/>
                <a:gd name="connsiteX3" fmla="*/ 98099 w 116397"/>
                <a:gd name="connsiteY3" fmla="*/ 126515 h 128345"/>
                <a:gd name="connsiteX4" fmla="*/ 3402 w 116397"/>
                <a:gd name="connsiteY4" fmla="*/ 26382 h 128345"/>
                <a:gd name="connsiteX5" fmla="*/ 3402 w 116397"/>
                <a:gd name="connsiteY5" fmla="*/ 8968 h 128345"/>
                <a:gd name="connsiteX6" fmla="*/ 11953 w 116397"/>
                <a:gd name="connsiteY6" fmla="*/ 0 h 128345"/>
                <a:gd name="connsiteX7" fmla="*/ 114728 w 116397"/>
                <a:gd name="connsiteY7" fmla="*/ 108665 h 128345"/>
                <a:gd name="connsiteX8" fmla="*/ 114742 w 116397"/>
                <a:gd name="connsiteY8" fmla="*/ 117161 h 128345"/>
                <a:gd name="connsiteX9" fmla="*/ 114728 w 116397"/>
                <a:gd name="connsiteY9" fmla="*/ 117176 h 128345"/>
                <a:gd name="connsiteX10" fmla="*/ 114728 w 116397"/>
                <a:gd name="connsiteY10" fmla="*/ 117176 h 128345"/>
                <a:gd name="connsiteX11" fmla="*/ 114789 w 116397"/>
                <a:gd name="connsiteY11" fmla="*/ 117481 h 12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397" h="128345" fill="none" extrusionOk="0">
                  <a:moveTo>
                    <a:pt x="114789" y="117481"/>
                  </a:moveTo>
                  <a:cubicBezTo>
                    <a:pt x="112465" y="119821"/>
                    <a:pt x="109384" y="122249"/>
                    <a:pt x="106321" y="126515"/>
                  </a:cubicBezTo>
                  <a:cubicBezTo>
                    <a:pt x="103945" y="129007"/>
                    <a:pt x="100610" y="129316"/>
                    <a:pt x="98182" y="126602"/>
                  </a:cubicBezTo>
                  <a:cubicBezTo>
                    <a:pt x="98163" y="126574"/>
                    <a:pt x="98127" y="126545"/>
                    <a:pt x="98099" y="126515"/>
                  </a:cubicBezTo>
                  <a:cubicBezTo>
                    <a:pt x="85588" y="96990"/>
                    <a:pt x="38716" y="62500"/>
                    <a:pt x="3402" y="26382"/>
                  </a:cubicBezTo>
                  <a:cubicBezTo>
                    <a:pt x="-1582" y="21424"/>
                    <a:pt x="-1900" y="13724"/>
                    <a:pt x="3402" y="8968"/>
                  </a:cubicBezTo>
                  <a:cubicBezTo>
                    <a:pt x="7945" y="5739"/>
                    <a:pt x="10672" y="2038"/>
                    <a:pt x="11953" y="0"/>
                  </a:cubicBezTo>
                  <a:cubicBezTo>
                    <a:pt x="23896" y="22015"/>
                    <a:pt x="97940" y="78156"/>
                    <a:pt x="114728" y="108665"/>
                  </a:cubicBezTo>
                  <a:cubicBezTo>
                    <a:pt x="117125" y="111144"/>
                    <a:pt x="116706" y="115199"/>
                    <a:pt x="114742" y="117161"/>
                  </a:cubicBezTo>
                  <a:cubicBezTo>
                    <a:pt x="114737" y="117164"/>
                    <a:pt x="114731" y="117174"/>
                    <a:pt x="114728" y="117176"/>
                  </a:cubicBezTo>
                  <a:lnTo>
                    <a:pt x="114728" y="117176"/>
                  </a:lnTo>
                  <a:cubicBezTo>
                    <a:pt x="114761" y="117263"/>
                    <a:pt x="114784" y="117373"/>
                    <a:pt x="114789" y="117481"/>
                  </a:cubicBezTo>
                  <a:close/>
                </a:path>
                <a:path w="116397" h="128345" stroke="0" extrusionOk="0">
                  <a:moveTo>
                    <a:pt x="114789" y="117481"/>
                  </a:moveTo>
                  <a:cubicBezTo>
                    <a:pt x="111012" y="121535"/>
                    <a:pt x="108834" y="124405"/>
                    <a:pt x="106321" y="126515"/>
                  </a:cubicBezTo>
                  <a:cubicBezTo>
                    <a:pt x="103858" y="128633"/>
                    <a:pt x="100489" y="129083"/>
                    <a:pt x="98182" y="126602"/>
                  </a:cubicBezTo>
                  <a:cubicBezTo>
                    <a:pt x="98158" y="126567"/>
                    <a:pt x="98128" y="126546"/>
                    <a:pt x="98099" y="126515"/>
                  </a:cubicBezTo>
                  <a:cubicBezTo>
                    <a:pt x="75478" y="110449"/>
                    <a:pt x="41983" y="69467"/>
                    <a:pt x="3402" y="26382"/>
                  </a:cubicBezTo>
                  <a:cubicBezTo>
                    <a:pt x="-549" y="20513"/>
                    <a:pt x="-1083" y="13846"/>
                    <a:pt x="3402" y="8968"/>
                  </a:cubicBezTo>
                  <a:cubicBezTo>
                    <a:pt x="4205" y="7989"/>
                    <a:pt x="7562" y="3943"/>
                    <a:pt x="11953" y="0"/>
                  </a:cubicBezTo>
                  <a:cubicBezTo>
                    <a:pt x="22189" y="24709"/>
                    <a:pt x="91992" y="95652"/>
                    <a:pt x="114728" y="108665"/>
                  </a:cubicBezTo>
                  <a:cubicBezTo>
                    <a:pt x="116598" y="110875"/>
                    <a:pt x="117169" y="115396"/>
                    <a:pt x="114742" y="117161"/>
                  </a:cubicBezTo>
                  <a:cubicBezTo>
                    <a:pt x="114737" y="117164"/>
                    <a:pt x="114732" y="117172"/>
                    <a:pt x="114728" y="117176"/>
                  </a:cubicBezTo>
                  <a:lnTo>
                    <a:pt x="114728" y="117176"/>
                  </a:lnTo>
                  <a:cubicBezTo>
                    <a:pt x="114755" y="117277"/>
                    <a:pt x="114779" y="117375"/>
                    <a:pt x="114789" y="117481"/>
                  </a:cubicBez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48963381">
                    <a:custGeom>
                      <a:avLst/>
                      <a:gdLst>
                        <a:gd name="connsiteX0" fmla="*/ 229923 w 233142"/>
                        <a:gd name="connsiteY0" fmla="*/ 222201 h 242748"/>
                        <a:gd name="connsiteX1" fmla="*/ 212961 w 233142"/>
                        <a:gd name="connsiteY1" fmla="*/ 239287 h 242748"/>
                        <a:gd name="connsiteX2" fmla="*/ 196659 w 233142"/>
                        <a:gd name="connsiteY2" fmla="*/ 239452 h 242748"/>
                        <a:gd name="connsiteX3" fmla="*/ 196492 w 233142"/>
                        <a:gd name="connsiteY3" fmla="*/ 239287 h 242748"/>
                        <a:gd name="connsiteX4" fmla="*/ 6816 w 233142"/>
                        <a:gd name="connsiteY4" fmla="*/ 49900 h 242748"/>
                        <a:gd name="connsiteX5" fmla="*/ 6816 w 233142"/>
                        <a:gd name="connsiteY5" fmla="*/ 16963 h 242748"/>
                        <a:gd name="connsiteX6" fmla="*/ 23943 w 233142"/>
                        <a:gd name="connsiteY6" fmla="*/ 0 h 242748"/>
                        <a:gd name="connsiteX7" fmla="*/ 229800 w 233142"/>
                        <a:gd name="connsiteY7" fmla="*/ 205527 h 242748"/>
                        <a:gd name="connsiteX8" fmla="*/ 229828 w 233142"/>
                        <a:gd name="connsiteY8" fmla="*/ 221596 h 242748"/>
                        <a:gd name="connsiteX9" fmla="*/ 229800 w 233142"/>
                        <a:gd name="connsiteY9" fmla="*/ 221625 h 242748"/>
                        <a:gd name="connsiteX10" fmla="*/ 229800 w 233142"/>
                        <a:gd name="connsiteY10" fmla="*/ 221625 h 242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3142" h="242748">
                          <a:moveTo>
                            <a:pt x="229923" y="222201"/>
                          </a:moveTo>
                          <a:lnTo>
                            <a:pt x="212961" y="239287"/>
                          </a:lnTo>
                          <a:cubicBezTo>
                            <a:pt x="208505" y="243837"/>
                            <a:pt x="201206" y="243911"/>
                            <a:pt x="196659" y="239452"/>
                          </a:cubicBezTo>
                          <a:cubicBezTo>
                            <a:pt x="196603" y="239399"/>
                            <a:pt x="196547" y="239345"/>
                            <a:pt x="196492" y="239287"/>
                          </a:cubicBezTo>
                          <a:lnTo>
                            <a:pt x="6816" y="49900"/>
                          </a:lnTo>
                          <a:cubicBezTo>
                            <a:pt x="-2272" y="40801"/>
                            <a:pt x="-2272" y="26061"/>
                            <a:pt x="6816" y="16963"/>
                          </a:cubicBezTo>
                          <a:lnTo>
                            <a:pt x="23943" y="0"/>
                          </a:lnTo>
                          <a:lnTo>
                            <a:pt x="229800" y="205527"/>
                          </a:lnTo>
                          <a:cubicBezTo>
                            <a:pt x="234245" y="209957"/>
                            <a:pt x="234258" y="217154"/>
                            <a:pt x="229828" y="221596"/>
                          </a:cubicBezTo>
                          <a:cubicBezTo>
                            <a:pt x="229818" y="221604"/>
                            <a:pt x="229809" y="221617"/>
                            <a:pt x="229800" y="221625"/>
                          </a:cubicBezTo>
                          <a:lnTo>
                            <a:pt x="229800" y="221625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26" name="Forme libre : forme 125">
              <a:extLst>
                <a:ext uri="{FF2B5EF4-FFF2-40B4-BE49-F238E27FC236}">
                  <a16:creationId xmlns:a16="http://schemas.microsoft.com/office/drawing/2014/main" id="{55700532-BEF0-4D76-32C9-F217B93F094C}"/>
                </a:ext>
              </a:extLst>
            </p:cNvPr>
            <p:cNvSpPr/>
            <p:nvPr/>
          </p:nvSpPr>
          <p:spPr>
            <a:xfrm>
              <a:off x="8191938" y="2100089"/>
              <a:ext cx="231660" cy="241738"/>
            </a:xfrm>
            <a:custGeom>
              <a:avLst/>
              <a:gdLst>
                <a:gd name="connsiteX0" fmla="*/ 104491 w 115657"/>
                <a:gd name="connsiteY0" fmla="*/ 1796 h 127811"/>
                <a:gd name="connsiteX1" fmla="*/ 113947 w 115657"/>
                <a:gd name="connsiteY1" fmla="*/ 11809 h 127811"/>
                <a:gd name="connsiteX2" fmla="*/ 113971 w 115657"/>
                <a:gd name="connsiteY2" fmla="*/ 20490 h 127811"/>
                <a:gd name="connsiteX3" fmla="*/ 113947 w 115657"/>
                <a:gd name="connsiteY3" fmla="*/ 20516 h 127811"/>
                <a:gd name="connsiteX4" fmla="*/ 12878 w 115657"/>
                <a:gd name="connsiteY4" fmla="*/ 127811 h 127811"/>
                <a:gd name="connsiteX5" fmla="*/ 3402 w 115657"/>
                <a:gd name="connsiteY5" fmla="*/ 117863 h 127811"/>
                <a:gd name="connsiteX6" fmla="*/ 3402 w 115657"/>
                <a:gd name="connsiteY6" fmla="*/ 100448 h 127811"/>
                <a:gd name="connsiteX7" fmla="*/ 96331 w 115657"/>
                <a:gd name="connsiteY7" fmla="*/ 1796 h 127811"/>
                <a:gd name="connsiteX8" fmla="*/ 104470 w 115657"/>
                <a:gd name="connsiteY8" fmla="*/ 1774 h 127811"/>
                <a:gd name="connsiteX9" fmla="*/ 104491 w 115657"/>
                <a:gd name="connsiteY9" fmla="*/ 1796 h 12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657" h="127811" fill="none" extrusionOk="0">
                  <a:moveTo>
                    <a:pt x="104491" y="1796"/>
                  </a:moveTo>
                  <a:cubicBezTo>
                    <a:pt x="109179" y="5891"/>
                    <a:pt x="111051" y="7003"/>
                    <a:pt x="113947" y="11809"/>
                  </a:cubicBezTo>
                  <a:cubicBezTo>
                    <a:pt x="116416" y="13888"/>
                    <a:pt x="116155" y="17964"/>
                    <a:pt x="113971" y="20490"/>
                  </a:cubicBezTo>
                  <a:cubicBezTo>
                    <a:pt x="113965" y="20501"/>
                    <a:pt x="113956" y="20506"/>
                    <a:pt x="113947" y="20516"/>
                  </a:cubicBezTo>
                  <a:cubicBezTo>
                    <a:pt x="91532" y="29808"/>
                    <a:pt x="50988" y="75069"/>
                    <a:pt x="12878" y="127811"/>
                  </a:cubicBezTo>
                  <a:cubicBezTo>
                    <a:pt x="9233" y="123447"/>
                    <a:pt x="7001" y="119942"/>
                    <a:pt x="3402" y="117863"/>
                  </a:cubicBezTo>
                  <a:cubicBezTo>
                    <a:pt x="-99" y="112757"/>
                    <a:pt x="-1065" y="105697"/>
                    <a:pt x="3402" y="100448"/>
                  </a:cubicBezTo>
                  <a:cubicBezTo>
                    <a:pt x="49957" y="53962"/>
                    <a:pt x="53629" y="32750"/>
                    <a:pt x="96331" y="1796"/>
                  </a:cubicBezTo>
                  <a:cubicBezTo>
                    <a:pt x="98585" y="-987"/>
                    <a:pt x="102141" y="-675"/>
                    <a:pt x="104470" y="1774"/>
                  </a:cubicBezTo>
                  <a:cubicBezTo>
                    <a:pt x="104477" y="1781"/>
                    <a:pt x="104483" y="1789"/>
                    <a:pt x="104491" y="1796"/>
                  </a:cubicBezTo>
                  <a:close/>
                </a:path>
                <a:path w="115657" h="127811" stroke="0" extrusionOk="0">
                  <a:moveTo>
                    <a:pt x="104491" y="1796"/>
                  </a:moveTo>
                  <a:cubicBezTo>
                    <a:pt x="105030" y="4114"/>
                    <a:pt x="113002" y="9853"/>
                    <a:pt x="113947" y="11809"/>
                  </a:cubicBezTo>
                  <a:cubicBezTo>
                    <a:pt x="115761" y="13883"/>
                    <a:pt x="115947" y="17704"/>
                    <a:pt x="113971" y="20490"/>
                  </a:cubicBezTo>
                  <a:cubicBezTo>
                    <a:pt x="113962" y="20501"/>
                    <a:pt x="113954" y="20505"/>
                    <a:pt x="113947" y="20516"/>
                  </a:cubicBezTo>
                  <a:cubicBezTo>
                    <a:pt x="94442" y="55365"/>
                    <a:pt x="60611" y="94840"/>
                    <a:pt x="12878" y="127811"/>
                  </a:cubicBezTo>
                  <a:cubicBezTo>
                    <a:pt x="9861" y="124337"/>
                    <a:pt x="6019" y="119526"/>
                    <a:pt x="3402" y="117863"/>
                  </a:cubicBezTo>
                  <a:cubicBezTo>
                    <a:pt x="-1039" y="113590"/>
                    <a:pt x="-1463" y="105864"/>
                    <a:pt x="3402" y="100448"/>
                  </a:cubicBezTo>
                  <a:cubicBezTo>
                    <a:pt x="21205" y="97594"/>
                    <a:pt x="75556" y="17117"/>
                    <a:pt x="96331" y="1796"/>
                  </a:cubicBezTo>
                  <a:cubicBezTo>
                    <a:pt x="98448" y="-572"/>
                    <a:pt x="102509" y="-500"/>
                    <a:pt x="104470" y="1774"/>
                  </a:cubicBezTo>
                  <a:cubicBezTo>
                    <a:pt x="104476" y="1783"/>
                    <a:pt x="104483" y="1791"/>
                    <a:pt x="104491" y="1796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236866340">
                    <a:custGeom>
                      <a:avLst/>
                      <a:gdLst>
                        <a:gd name="connsiteX0" fmla="*/ 209296 w 231660"/>
                        <a:gd name="connsiteY0" fmla="*/ 3398 h 241738"/>
                        <a:gd name="connsiteX1" fmla="*/ 228235 w 231660"/>
                        <a:gd name="connsiteY1" fmla="*/ 22336 h 241738"/>
                        <a:gd name="connsiteX2" fmla="*/ 228284 w 231660"/>
                        <a:gd name="connsiteY2" fmla="*/ 38756 h 241738"/>
                        <a:gd name="connsiteX3" fmla="*/ 228235 w 231660"/>
                        <a:gd name="connsiteY3" fmla="*/ 38805 h 241738"/>
                        <a:gd name="connsiteX4" fmla="*/ 25796 w 231660"/>
                        <a:gd name="connsiteY4" fmla="*/ 241738 h 241738"/>
                        <a:gd name="connsiteX5" fmla="*/ 6816 w 231660"/>
                        <a:gd name="connsiteY5" fmla="*/ 222923 h 241738"/>
                        <a:gd name="connsiteX6" fmla="*/ 6816 w 231660"/>
                        <a:gd name="connsiteY6" fmla="*/ 189986 h 241738"/>
                        <a:gd name="connsiteX7" fmla="*/ 192951 w 231660"/>
                        <a:gd name="connsiteY7" fmla="*/ 3398 h 241738"/>
                        <a:gd name="connsiteX8" fmla="*/ 209254 w 231660"/>
                        <a:gd name="connsiteY8" fmla="*/ 3356 h 241738"/>
                        <a:gd name="connsiteX9" fmla="*/ 209296 w 231660"/>
                        <a:gd name="connsiteY9" fmla="*/ 3398 h 2417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1660" h="241738">
                          <a:moveTo>
                            <a:pt x="209296" y="3398"/>
                          </a:moveTo>
                          <a:lnTo>
                            <a:pt x="228235" y="22336"/>
                          </a:lnTo>
                          <a:cubicBezTo>
                            <a:pt x="232783" y="26857"/>
                            <a:pt x="232805" y="34208"/>
                            <a:pt x="228284" y="38756"/>
                          </a:cubicBezTo>
                          <a:cubicBezTo>
                            <a:pt x="228268" y="38772"/>
                            <a:pt x="228252" y="38788"/>
                            <a:pt x="228235" y="38805"/>
                          </a:cubicBezTo>
                          <a:lnTo>
                            <a:pt x="25796" y="241738"/>
                          </a:lnTo>
                          <a:lnTo>
                            <a:pt x="6816" y="222923"/>
                          </a:lnTo>
                          <a:cubicBezTo>
                            <a:pt x="-2272" y="213824"/>
                            <a:pt x="-2272" y="199085"/>
                            <a:pt x="6816" y="189986"/>
                          </a:cubicBezTo>
                          <a:lnTo>
                            <a:pt x="192951" y="3398"/>
                          </a:lnTo>
                          <a:cubicBezTo>
                            <a:pt x="197442" y="-1116"/>
                            <a:pt x="204741" y="-1135"/>
                            <a:pt x="209254" y="3356"/>
                          </a:cubicBezTo>
                          <a:cubicBezTo>
                            <a:pt x="209268" y="3370"/>
                            <a:pt x="209282" y="3384"/>
                            <a:pt x="209296" y="3398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27" name="Forme libre : forme 126">
              <a:extLst>
                <a:ext uri="{FF2B5EF4-FFF2-40B4-BE49-F238E27FC236}">
                  <a16:creationId xmlns:a16="http://schemas.microsoft.com/office/drawing/2014/main" id="{A808E506-481D-4930-9AA3-A05A1BCDF821}"/>
                </a:ext>
              </a:extLst>
            </p:cNvPr>
            <p:cNvSpPr/>
            <p:nvPr/>
          </p:nvSpPr>
          <p:spPr>
            <a:xfrm>
              <a:off x="8699771" y="2286699"/>
              <a:ext cx="233253" cy="242408"/>
            </a:xfrm>
            <a:custGeom>
              <a:avLst/>
              <a:gdLst>
                <a:gd name="connsiteX0" fmla="*/ 1724 w 116452"/>
                <a:gd name="connsiteY0" fmla="*/ 117133 h 128165"/>
                <a:gd name="connsiteX1" fmla="*/ 1601 w 116452"/>
                <a:gd name="connsiteY1" fmla="*/ 108599 h 128165"/>
                <a:gd name="connsiteX2" fmla="*/ 1601 w 116452"/>
                <a:gd name="connsiteY2" fmla="*/ 108599 h 128165"/>
                <a:gd name="connsiteX3" fmla="*/ 1724 w 116452"/>
                <a:gd name="connsiteY3" fmla="*/ 108599 h 128165"/>
                <a:gd name="connsiteX4" fmla="*/ 104498 w 116452"/>
                <a:gd name="connsiteY4" fmla="*/ 0 h 128165"/>
                <a:gd name="connsiteX5" fmla="*/ 113050 w 116452"/>
                <a:gd name="connsiteY5" fmla="*/ 9055 h 128165"/>
                <a:gd name="connsiteX6" fmla="*/ 113050 w 116452"/>
                <a:gd name="connsiteY6" fmla="*/ 26469 h 128165"/>
                <a:gd name="connsiteX7" fmla="*/ 18271 w 116452"/>
                <a:gd name="connsiteY7" fmla="*/ 126340 h 128165"/>
                <a:gd name="connsiteX8" fmla="*/ 10234 w 116452"/>
                <a:gd name="connsiteY8" fmla="*/ 126471 h 128165"/>
                <a:gd name="connsiteX9" fmla="*/ 10234 w 116452"/>
                <a:gd name="connsiteY9" fmla="*/ 126471 h 128165"/>
                <a:gd name="connsiteX10" fmla="*/ 10111 w 116452"/>
                <a:gd name="connsiteY10" fmla="*/ 126362 h 128165"/>
                <a:gd name="connsiteX11" fmla="*/ 1724 w 116452"/>
                <a:gd name="connsiteY11" fmla="*/ 117133 h 12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452" h="128165" fill="none" extrusionOk="0">
                  <a:moveTo>
                    <a:pt x="1724" y="117133"/>
                  </a:moveTo>
                  <a:cubicBezTo>
                    <a:pt x="45" y="114978"/>
                    <a:pt x="-865" y="111275"/>
                    <a:pt x="1601" y="108599"/>
                  </a:cubicBezTo>
                  <a:lnTo>
                    <a:pt x="1601" y="108599"/>
                  </a:lnTo>
                  <a:cubicBezTo>
                    <a:pt x="1650" y="108597"/>
                    <a:pt x="1688" y="108600"/>
                    <a:pt x="1724" y="108599"/>
                  </a:cubicBezTo>
                  <a:cubicBezTo>
                    <a:pt x="14299" y="99821"/>
                    <a:pt x="57427" y="39355"/>
                    <a:pt x="104498" y="0"/>
                  </a:cubicBezTo>
                  <a:cubicBezTo>
                    <a:pt x="106927" y="1939"/>
                    <a:pt x="108950" y="5164"/>
                    <a:pt x="113050" y="9055"/>
                  </a:cubicBezTo>
                  <a:cubicBezTo>
                    <a:pt x="117509" y="12650"/>
                    <a:pt x="117619" y="20518"/>
                    <a:pt x="113050" y="26469"/>
                  </a:cubicBezTo>
                  <a:cubicBezTo>
                    <a:pt x="75207" y="58852"/>
                    <a:pt x="48921" y="82560"/>
                    <a:pt x="18271" y="126340"/>
                  </a:cubicBezTo>
                  <a:cubicBezTo>
                    <a:pt x="15814" y="128434"/>
                    <a:pt x="12639" y="128913"/>
                    <a:pt x="10234" y="126471"/>
                  </a:cubicBezTo>
                  <a:lnTo>
                    <a:pt x="10234" y="126471"/>
                  </a:lnTo>
                  <a:cubicBezTo>
                    <a:pt x="10225" y="126456"/>
                    <a:pt x="10154" y="126405"/>
                    <a:pt x="10111" y="126362"/>
                  </a:cubicBezTo>
                  <a:cubicBezTo>
                    <a:pt x="7492" y="123652"/>
                    <a:pt x="4549" y="119934"/>
                    <a:pt x="1724" y="117133"/>
                  </a:cubicBezTo>
                  <a:close/>
                </a:path>
                <a:path w="116452" h="128165" stroke="0" extrusionOk="0">
                  <a:moveTo>
                    <a:pt x="1724" y="117133"/>
                  </a:moveTo>
                  <a:cubicBezTo>
                    <a:pt x="-333" y="114421"/>
                    <a:pt x="-524" y="111448"/>
                    <a:pt x="1601" y="108599"/>
                  </a:cubicBezTo>
                  <a:lnTo>
                    <a:pt x="1601" y="108599"/>
                  </a:lnTo>
                  <a:cubicBezTo>
                    <a:pt x="1614" y="108588"/>
                    <a:pt x="1694" y="108610"/>
                    <a:pt x="1724" y="108599"/>
                  </a:cubicBezTo>
                  <a:cubicBezTo>
                    <a:pt x="18333" y="79718"/>
                    <a:pt x="86676" y="29919"/>
                    <a:pt x="104498" y="0"/>
                  </a:cubicBezTo>
                  <a:cubicBezTo>
                    <a:pt x="105622" y="2359"/>
                    <a:pt x="111372" y="8759"/>
                    <a:pt x="113050" y="9055"/>
                  </a:cubicBezTo>
                  <a:cubicBezTo>
                    <a:pt x="117642" y="13765"/>
                    <a:pt x="116301" y="21763"/>
                    <a:pt x="113050" y="26469"/>
                  </a:cubicBezTo>
                  <a:cubicBezTo>
                    <a:pt x="72177" y="62134"/>
                    <a:pt x="66401" y="88270"/>
                    <a:pt x="18271" y="126340"/>
                  </a:cubicBezTo>
                  <a:cubicBezTo>
                    <a:pt x="15965" y="129217"/>
                    <a:pt x="12652" y="128817"/>
                    <a:pt x="10234" y="126471"/>
                  </a:cubicBezTo>
                  <a:lnTo>
                    <a:pt x="10234" y="126471"/>
                  </a:lnTo>
                  <a:cubicBezTo>
                    <a:pt x="10216" y="126452"/>
                    <a:pt x="10157" y="126413"/>
                    <a:pt x="10111" y="126362"/>
                  </a:cubicBezTo>
                  <a:cubicBezTo>
                    <a:pt x="9510" y="124859"/>
                    <a:pt x="5067" y="120443"/>
                    <a:pt x="1724" y="117133"/>
                  </a:cubicBez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79623628">
                    <a:custGeom>
                      <a:avLst/>
                      <a:gdLst>
                        <a:gd name="connsiteX0" fmla="*/ 3455 w 233253"/>
                        <a:gd name="connsiteY0" fmla="*/ 221543 h 242408"/>
                        <a:gd name="connsiteX1" fmla="*/ 3208 w 233253"/>
                        <a:gd name="connsiteY1" fmla="*/ 205403 h 242408"/>
                        <a:gd name="connsiteX2" fmla="*/ 3208 w 233253"/>
                        <a:gd name="connsiteY2" fmla="*/ 205403 h 242408"/>
                        <a:gd name="connsiteX3" fmla="*/ 3455 w 233253"/>
                        <a:gd name="connsiteY3" fmla="*/ 205403 h 242408"/>
                        <a:gd name="connsiteX4" fmla="*/ 209311 w 233253"/>
                        <a:gd name="connsiteY4" fmla="*/ 0 h 242408"/>
                        <a:gd name="connsiteX5" fmla="*/ 226439 w 233253"/>
                        <a:gd name="connsiteY5" fmla="*/ 17127 h 242408"/>
                        <a:gd name="connsiteX6" fmla="*/ 226439 w 233253"/>
                        <a:gd name="connsiteY6" fmla="*/ 50064 h 242408"/>
                        <a:gd name="connsiteX7" fmla="*/ 36598 w 233253"/>
                        <a:gd name="connsiteY7" fmla="*/ 238958 h 242408"/>
                        <a:gd name="connsiteX8" fmla="*/ 20500 w 233253"/>
                        <a:gd name="connsiteY8" fmla="*/ 239205 h 242408"/>
                        <a:gd name="connsiteX9" fmla="*/ 20500 w 233253"/>
                        <a:gd name="connsiteY9" fmla="*/ 239205 h 242408"/>
                        <a:gd name="connsiteX10" fmla="*/ 20253 w 233253"/>
                        <a:gd name="connsiteY10" fmla="*/ 238999 h 242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3253" h="242408">
                          <a:moveTo>
                            <a:pt x="3455" y="221543"/>
                          </a:moveTo>
                          <a:cubicBezTo>
                            <a:pt x="-1053" y="217146"/>
                            <a:pt x="-1164" y="209936"/>
                            <a:pt x="3208" y="205403"/>
                          </a:cubicBezTo>
                          <a:lnTo>
                            <a:pt x="3208" y="205403"/>
                          </a:lnTo>
                          <a:lnTo>
                            <a:pt x="3455" y="205403"/>
                          </a:lnTo>
                          <a:lnTo>
                            <a:pt x="209311" y="0"/>
                          </a:lnTo>
                          <a:lnTo>
                            <a:pt x="226439" y="17127"/>
                          </a:lnTo>
                          <a:cubicBezTo>
                            <a:pt x="235525" y="26226"/>
                            <a:pt x="235525" y="40965"/>
                            <a:pt x="226439" y="50064"/>
                          </a:cubicBezTo>
                          <a:lnTo>
                            <a:pt x="36598" y="238958"/>
                          </a:lnTo>
                          <a:cubicBezTo>
                            <a:pt x="32217" y="243462"/>
                            <a:pt x="25016" y="243569"/>
                            <a:pt x="20500" y="239205"/>
                          </a:cubicBezTo>
                          <a:lnTo>
                            <a:pt x="20500" y="239205"/>
                          </a:lnTo>
                          <a:lnTo>
                            <a:pt x="20253" y="238999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28" name="Forme libre : forme 127">
              <a:extLst>
                <a:ext uri="{FF2B5EF4-FFF2-40B4-BE49-F238E27FC236}">
                  <a16:creationId xmlns:a16="http://schemas.microsoft.com/office/drawing/2014/main" id="{20968F43-63BC-1530-CDCB-D10E4A56F35E}"/>
                </a:ext>
              </a:extLst>
            </p:cNvPr>
            <p:cNvSpPr/>
            <p:nvPr/>
          </p:nvSpPr>
          <p:spPr>
            <a:xfrm>
              <a:off x="8701439" y="2113689"/>
              <a:ext cx="231616" cy="241683"/>
            </a:xfrm>
            <a:custGeom>
              <a:avLst/>
              <a:gdLst>
                <a:gd name="connsiteX0" fmla="*/ 19268 w 115635"/>
                <a:gd name="connsiteY0" fmla="*/ 1767 h 127782"/>
                <a:gd name="connsiteX1" fmla="*/ 112279 w 115635"/>
                <a:gd name="connsiteY1" fmla="*/ 100507 h 127782"/>
                <a:gd name="connsiteX2" fmla="*/ 112279 w 115635"/>
                <a:gd name="connsiteY2" fmla="*/ 117769 h 127782"/>
                <a:gd name="connsiteX3" fmla="*/ 102803 w 115635"/>
                <a:gd name="connsiteY3" fmla="*/ 127782 h 127782"/>
                <a:gd name="connsiteX4" fmla="*/ 1652 w 115635"/>
                <a:gd name="connsiteY4" fmla="*/ 20422 h 127782"/>
                <a:gd name="connsiteX5" fmla="*/ 1652 w 115635"/>
                <a:gd name="connsiteY5" fmla="*/ 11715 h 127782"/>
                <a:gd name="connsiteX6" fmla="*/ 11107 w 115635"/>
                <a:gd name="connsiteY6" fmla="*/ 1789 h 127782"/>
                <a:gd name="connsiteX7" fmla="*/ 19268 w 115635"/>
                <a:gd name="connsiteY7" fmla="*/ 1767 h 12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635" h="127782" fill="none" extrusionOk="0">
                  <a:moveTo>
                    <a:pt x="19268" y="1767"/>
                  </a:moveTo>
                  <a:cubicBezTo>
                    <a:pt x="33967" y="9420"/>
                    <a:pt x="99392" y="78338"/>
                    <a:pt x="112279" y="100507"/>
                  </a:cubicBezTo>
                  <a:cubicBezTo>
                    <a:pt x="116233" y="105620"/>
                    <a:pt x="117327" y="112757"/>
                    <a:pt x="112279" y="117769"/>
                  </a:cubicBezTo>
                  <a:cubicBezTo>
                    <a:pt x="109839" y="120287"/>
                    <a:pt x="104957" y="124315"/>
                    <a:pt x="102803" y="127782"/>
                  </a:cubicBezTo>
                  <a:cubicBezTo>
                    <a:pt x="64046" y="84200"/>
                    <a:pt x="33270" y="35745"/>
                    <a:pt x="1652" y="20422"/>
                  </a:cubicBezTo>
                  <a:cubicBezTo>
                    <a:pt x="-1028" y="18229"/>
                    <a:pt x="-374" y="14391"/>
                    <a:pt x="1652" y="11715"/>
                  </a:cubicBezTo>
                  <a:cubicBezTo>
                    <a:pt x="6001" y="7339"/>
                    <a:pt x="7168" y="5017"/>
                    <a:pt x="11107" y="1789"/>
                  </a:cubicBezTo>
                  <a:cubicBezTo>
                    <a:pt x="13715" y="-718"/>
                    <a:pt x="17263" y="-520"/>
                    <a:pt x="19268" y="1767"/>
                  </a:cubicBezTo>
                  <a:close/>
                </a:path>
                <a:path w="115635" h="127782" stroke="0" extrusionOk="0">
                  <a:moveTo>
                    <a:pt x="19268" y="1767"/>
                  </a:moveTo>
                  <a:cubicBezTo>
                    <a:pt x="50692" y="40367"/>
                    <a:pt x="60479" y="62466"/>
                    <a:pt x="112279" y="100507"/>
                  </a:cubicBezTo>
                  <a:cubicBezTo>
                    <a:pt x="117249" y="106199"/>
                    <a:pt x="116686" y="112843"/>
                    <a:pt x="112279" y="117769"/>
                  </a:cubicBezTo>
                  <a:cubicBezTo>
                    <a:pt x="108287" y="121709"/>
                    <a:pt x="105869" y="124789"/>
                    <a:pt x="102803" y="127782"/>
                  </a:cubicBezTo>
                  <a:cubicBezTo>
                    <a:pt x="73002" y="83851"/>
                    <a:pt x="28242" y="58514"/>
                    <a:pt x="1652" y="20422"/>
                  </a:cubicBezTo>
                  <a:cubicBezTo>
                    <a:pt x="-822" y="17932"/>
                    <a:pt x="-609" y="13969"/>
                    <a:pt x="1652" y="11715"/>
                  </a:cubicBezTo>
                  <a:cubicBezTo>
                    <a:pt x="4364" y="8015"/>
                    <a:pt x="7460" y="4256"/>
                    <a:pt x="11107" y="1789"/>
                  </a:cubicBezTo>
                  <a:cubicBezTo>
                    <a:pt x="13252" y="-405"/>
                    <a:pt x="16417" y="-866"/>
                    <a:pt x="19268" y="1767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66520684">
                    <a:custGeom>
                      <a:avLst/>
                      <a:gdLst>
                        <a:gd name="connsiteX0" fmla="*/ 38594 w 231616"/>
                        <a:gd name="connsiteY0" fmla="*/ 3343 h 241683"/>
                        <a:gd name="connsiteX1" fmla="*/ 224894 w 231616"/>
                        <a:gd name="connsiteY1" fmla="*/ 190096 h 241683"/>
                        <a:gd name="connsiteX2" fmla="*/ 224894 w 231616"/>
                        <a:gd name="connsiteY2" fmla="*/ 222745 h 241683"/>
                        <a:gd name="connsiteX3" fmla="*/ 205914 w 231616"/>
                        <a:gd name="connsiteY3" fmla="*/ 241684 h 241683"/>
                        <a:gd name="connsiteX4" fmla="*/ 3310 w 231616"/>
                        <a:gd name="connsiteY4" fmla="*/ 38627 h 241683"/>
                        <a:gd name="connsiteX5" fmla="*/ 3310 w 231616"/>
                        <a:gd name="connsiteY5" fmla="*/ 22158 h 241683"/>
                        <a:gd name="connsiteX6" fmla="*/ 22249 w 231616"/>
                        <a:gd name="connsiteY6" fmla="*/ 3384 h 241683"/>
                        <a:gd name="connsiteX7" fmla="*/ 38594 w 231616"/>
                        <a:gd name="connsiteY7" fmla="*/ 3343 h 241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31616" h="241683">
                          <a:moveTo>
                            <a:pt x="38594" y="3343"/>
                          </a:moveTo>
                          <a:lnTo>
                            <a:pt x="224894" y="190096"/>
                          </a:lnTo>
                          <a:cubicBezTo>
                            <a:pt x="233857" y="199133"/>
                            <a:pt x="233857" y="213708"/>
                            <a:pt x="224894" y="222745"/>
                          </a:cubicBezTo>
                          <a:lnTo>
                            <a:pt x="205914" y="241684"/>
                          </a:lnTo>
                          <a:lnTo>
                            <a:pt x="3310" y="38627"/>
                          </a:lnTo>
                          <a:cubicBezTo>
                            <a:pt x="-1103" y="34024"/>
                            <a:pt x="-1103" y="26761"/>
                            <a:pt x="3310" y="22158"/>
                          </a:cubicBezTo>
                          <a:lnTo>
                            <a:pt x="22249" y="3384"/>
                          </a:lnTo>
                          <a:cubicBezTo>
                            <a:pt x="26761" y="-1112"/>
                            <a:pt x="34057" y="-1130"/>
                            <a:pt x="38594" y="3343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29" name="Forme libre : forme 128">
              <a:extLst>
                <a:ext uri="{FF2B5EF4-FFF2-40B4-BE49-F238E27FC236}">
                  <a16:creationId xmlns:a16="http://schemas.microsoft.com/office/drawing/2014/main" id="{328B99F7-86C6-C59C-82D2-4F0F84E262D4}"/>
                </a:ext>
              </a:extLst>
            </p:cNvPr>
            <p:cNvSpPr/>
            <p:nvPr/>
          </p:nvSpPr>
          <p:spPr>
            <a:xfrm>
              <a:off x="8472042" y="2240066"/>
              <a:ext cx="165523" cy="165523"/>
            </a:xfrm>
            <a:custGeom>
              <a:avLst/>
              <a:gdLst>
                <a:gd name="connsiteX0" fmla="*/ 82638 w 82638"/>
                <a:gd name="connsiteY0" fmla="*/ 43757 h 87515"/>
                <a:gd name="connsiteX1" fmla="*/ 41319 w 82638"/>
                <a:gd name="connsiteY1" fmla="*/ 87515 h 87515"/>
                <a:gd name="connsiteX2" fmla="*/ 0 w 82638"/>
                <a:gd name="connsiteY2" fmla="*/ 43757 h 87515"/>
                <a:gd name="connsiteX3" fmla="*/ 41319 w 82638"/>
                <a:gd name="connsiteY3" fmla="*/ 0 h 87515"/>
                <a:gd name="connsiteX4" fmla="*/ 82638 w 82638"/>
                <a:gd name="connsiteY4" fmla="*/ 43757 h 8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38" h="87515" fill="none" extrusionOk="0">
                  <a:moveTo>
                    <a:pt x="82638" y="43757"/>
                  </a:moveTo>
                  <a:cubicBezTo>
                    <a:pt x="82714" y="67566"/>
                    <a:pt x="64811" y="87992"/>
                    <a:pt x="41319" y="87515"/>
                  </a:cubicBezTo>
                  <a:cubicBezTo>
                    <a:pt x="21404" y="89503"/>
                    <a:pt x="2417" y="71659"/>
                    <a:pt x="0" y="43757"/>
                  </a:cubicBezTo>
                  <a:cubicBezTo>
                    <a:pt x="767" y="19829"/>
                    <a:pt x="19052" y="1284"/>
                    <a:pt x="41319" y="0"/>
                  </a:cubicBezTo>
                  <a:cubicBezTo>
                    <a:pt x="64058" y="1992"/>
                    <a:pt x="84656" y="20738"/>
                    <a:pt x="82638" y="43757"/>
                  </a:cubicBezTo>
                  <a:close/>
                </a:path>
                <a:path w="82638" h="87515" stroke="0" extrusionOk="0">
                  <a:moveTo>
                    <a:pt x="82638" y="43757"/>
                  </a:moveTo>
                  <a:cubicBezTo>
                    <a:pt x="81616" y="67819"/>
                    <a:pt x="63524" y="84730"/>
                    <a:pt x="41319" y="87515"/>
                  </a:cubicBezTo>
                  <a:cubicBezTo>
                    <a:pt x="16994" y="87306"/>
                    <a:pt x="-2310" y="71525"/>
                    <a:pt x="0" y="43757"/>
                  </a:cubicBezTo>
                  <a:cubicBezTo>
                    <a:pt x="2115" y="22716"/>
                    <a:pt x="19292" y="1027"/>
                    <a:pt x="41319" y="0"/>
                  </a:cubicBezTo>
                  <a:cubicBezTo>
                    <a:pt x="67067" y="3141"/>
                    <a:pt x="82952" y="23943"/>
                    <a:pt x="82638" y="43757"/>
                  </a:cubicBezTo>
                  <a:close/>
                </a:path>
              </a:pathLst>
            </a:custGeom>
            <a:gradFill>
              <a:gsLst>
                <a:gs pos="0">
                  <a:srgbClr val="86D633"/>
                </a:gs>
                <a:gs pos="50000">
                  <a:srgbClr val="72B62B"/>
                </a:gs>
                <a:gs pos="100000">
                  <a:srgbClr val="5E9624"/>
                </a:gs>
              </a:gsLst>
              <a:lin ang="2710513" scaled="1"/>
            </a:gra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270819169">
                    <a:custGeom>
                      <a:avLst/>
                      <a:gdLst>
                        <a:gd name="connsiteX0" fmla="*/ 165523 w 165523"/>
                        <a:gd name="connsiteY0" fmla="*/ 82762 h 165523"/>
                        <a:gd name="connsiteX1" fmla="*/ 82762 w 165523"/>
                        <a:gd name="connsiteY1" fmla="*/ 165523 h 165523"/>
                        <a:gd name="connsiteX2" fmla="*/ 0 w 165523"/>
                        <a:gd name="connsiteY2" fmla="*/ 82762 h 165523"/>
                        <a:gd name="connsiteX3" fmla="*/ 82762 w 165523"/>
                        <a:gd name="connsiteY3" fmla="*/ 0 h 165523"/>
                        <a:gd name="connsiteX4" fmla="*/ 165523 w 165523"/>
                        <a:gd name="connsiteY4" fmla="*/ 82762 h 165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523" h="165523">
                          <a:moveTo>
                            <a:pt x="165523" y="82762"/>
                          </a:moveTo>
                          <a:cubicBezTo>
                            <a:pt x="165523" y="128470"/>
                            <a:pt x="128470" y="165523"/>
                            <a:pt x="82762" y="165523"/>
                          </a:cubicBezTo>
                          <a:cubicBezTo>
                            <a:pt x="37054" y="165523"/>
                            <a:pt x="0" y="128470"/>
                            <a:pt x="0" y="82762"/>
                          </a:cubicBezTo>
                          <a:cubicBezTo>
                            <a:pt x="0" y="37054"/>
                            <a:pt x="37054" y="0"/>
                            <a:pt x="82762" y="0"/>
                          </a:cubicBezTo>
                          <a:cubicBezTo>
                            <a:pt x="128470" y="0"/>
                            <a:pt x="165523" y="37054"/>
                            <a:pt x="165523" y="82762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</p:grpSp>
      <p:sp>
        <p:nvSpPr>
          <p:cNvPr id="130" name="Forme libre : forme 129">
            <a:extLst>
              <a:ext uri="{FF2B5EF4-FFF2-40B4-BE49-F238E27FC236}">
                <a16:creationId xmlns:a16="http://schemas.microsoft.com/office/drawing/2014/main" id="{D4396FC1-AE41-54B4-17B0-43FD1FE1BC39}"/>
              </a:ext>
            </a:extLst>
          </p:cNvPr>
          <p:cNvSpPr/>
          <p:nvPr/>
        </p:nvSpPr>
        <p:spPr>
          <a:xfrm>
            <a:off x="10012063" y="1614745"/>
            <a:ext cx="671070" cy="211054"/>
          </a:xfrm>
          <a:custGeom>
            <a:avLst/>
            <a:gdLst>
              <a:gd name="connsiteX0" fmla="*/ 0 w 671070"/>
              <a:gd name="connsiteY0" fmla="*/ 2499 h 211054"/>
              <a:gd name="connsiteX1" fmla="*/ 431643 w 671070"/>
              <a:gd name="connsiteY1" fmla="*/ 29409 h 211054"/>
              <a:gd name="connsiteX2" fmla="*/ 671070 w 671070"/>
              <a:gd name="connsiteY2" fmla="*/ 211054 h 2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1070" h="211054" extrusionOk="0">
                <a:moveTo>
                  <a:pt x="0" y="2499"/>
                </a:moveTo>
                <a:cubicBezTo>
                  <a:pt x="167493" y="-5266"/>
                  <a:pt x="319580" y="2852"/>
                  <a:pt x="431643" y="29409"/>
                </a:cubicBezTo>
                <a:cubicBezTo>
                  <a:pt x="537516" y="63072"/>
                  <a:pt x="636017" y="185756"/>
                  <a:pt x="671070" y="211054"/>
                </a:cubicBez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774104839">
                  <a:custGeom>
                    <a:avLst/>
                    <a:gdLst>
                      <a:gd name="connsiteX0" fmla="*/ 0 w 1516380"/>
                      <a:gd name="connsiteY0" fmla="*/ 8494 h 717154"/>
                      <a:gd name="connsiteX1" fmla="*/ 975360 w 1516380"/>
                      <a:gd name="connsiteY1" fmla="*/ 99934 h 717154"/>
                      <a:gd name="connsiteX2" fmla="*/ 1516380 w 1516380"/>
                      <a:gd name="connsiteY2" fmla="*/ 717154 h 717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16380" h="717154">
                        <a:moveTo>
                          <a:pt x="0" y="8494"/>
                        </a:moveTo>
                        <a:cubicBezTo>
                          <a:pt x="361315" y="-4841"/>
                          <a:pt x="722630" y="-18176"/>
                          <a:pt x="975360" y="99934"/>
                        </a:cubicBezTo>
                        <a:cubicBezTo>
                          <a:pt x="1228090" y="218044"/>
                          <a:pt x="1436370" y="616824"/>
                          <a:pt x="1516380" y="717154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sp>
        <p:nvSpPr>
          <p:cNvPr id="140" name="Forme libre : forme 139">
            <a:extLst>
              <a:ext uri="{FF2B5EF4-FFF2-40B4-BE49-F238E27FC236}">
                <a16:creationId xmlns:a16="http://schemas.microsoft.com/office/drawing/2014/main" id="{28EA1B2F-E9FC-833C-334D-0DF4AF04FCFE}"/>
              </a:ext>
            </a:extLst>
          </p:cNvPr>
          <p:cNvSpPr/>
          <p:nvPr/>
        </p:nvSpPr>
        <p:spPr>
          <a:xfrm rot="14415082">
            <a:off x="10116224" y="2548016"/>
            <a:ext cx="45719" cy="265626"/>
          </a:xfrm>
          <a:custGeom>
            <a:avLst/>
            <a:gdLst>
              <a:gd name="connsiteX0" fmla="*/ 434340 w 434340"/>
              <a:gd name="connsiteY0" fmla="*/ 0 h 701040"/>
              <a:gd name="connsiteX1" fmla="*/ 91440 w 434340"/>
              <a:gd name="connsiteY1" fmla="*/ 403860 h 701040"/>
              <a:gd name="connsiteX2" fmla="*/ 0 w 434340"/>
              <a:gd name="connsiteY2" fmla="*/ 70104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340" h="701040">
                <a:moveTo>
                  <a:pt x="434340" y="0"/>
                </a:moveTo>
                <a:cubicBezTo>
                  <a:pt x="299085" y="143510"/>
                  <a:pt x="163830" y="287020"/>
                  <a:pt x="91440" y="403860"/>
                </a:cubicBezTo>
                <a:cubicBezTo>
                  <a:pt x="19050" y="520700"/>
                  <a:pt x="44450" y="588010"/>
                  <a:pt x="0" y="70104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52BB7070-E04B-2614-C13A-2E62441C9DFE}"/>
              </a:ext>
            </a:extLst>
          </p:cNvPr>
          <p:cNvSpPr txBox="1"/>
          <p:nvPr/>
        </p:nvSpPr>
        <p:spPr>
          <a:xfrm>
            <a:off x="10520909" y="2040131"/>
            <a:ext cx="944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Batman</a:t>
            </a:r>
          </a:p>
        </p:txBody>
      </p:sp>
      <p:sp>
        <p:nvSpPr>
          <p:cNvPr id="147" name="Forme libre : forme 146">
            <a:extLst>
              <a:ext uri="{FF2B5EF4-FFF2-40B4-BE49-F238E27FC236}">
                <a16:creationId xmlns:a16="http://schemas.microsoft.com/office/drawing/2014/main" id="{B15783F4-E4FD-E6F6-EC1E-D77C96D48879}"/>
              </a:ext>
            </a:extLst>
          </p:cNvPr>
          <p:cNvSpPr/>
          <p:nvPr/>
        </p:nvSpPr>
        <p:spPr>
          <a:xfrm rot="10800000">
            <a:off x="7175499" y="3483975"/>
            <a:ext cx="4330408" cy="787015"/>
          </a:xfrm>
          <a:custGeom>
            <a:avLst/>
            <a:gdLst>
              <a:gd name="connsiteX0" fmla="*/ 106947 w 3572042"/>
              <a:gd name="connsiteY0" fmla="*/ 0 h 607635"/>
              <a:gd name="connsiteX1" fmla="*/ 46789 w 3572042"/>
              <a:gd name="connsiteY1" fmla="*/ 505326 h 607635"/>
              <a:gd name="connsiteX2" fmla="*/ 708526 w 3572042"/>
              <a:gd name="connsiteY2" fmla="*/ 601579 h 607635"/>
              <a:gd name="connsiteX3" fmla="*/ 3572042 w 3572042"/>
              <a:gd name="connsiteY3" fmla="*/ 589547 h 6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042" h="607635">
                <a:moveTo>
                  <a:pt x="106947" y="0"/>
                </a:moveTo>
                <a:cubicBezTo>
                  <a:pt x="26736" y="202531"/>
                  <a:pt x="-53474" y="405063"/>
                  <a:pt x="46789" y="505326"/>
                </a:cubicBezTo>
                <a:cubicBezTo>
                  <a:pt x="147052" y="605589"/>
                  <a:pt x="120984" y="587542"/>
                  <a:pt x="708526" y="601579"/>
                </a:cubicBezTo>
                <a:cubicBezTo>
                  <a:pt x="1296068" y="615616"/>
                  <a:pt x="2434055" y="602581"/>
                  <a:pt x="3572042" y="58954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6435E7F2-4659-4123-D585-FB7E843D91D3}"/>
              </a:ext>
            </a:extLst>
          </p:cNvPr>
          <p:cNvSpPr txBox="1"/>
          <p:nvPr/>
        </p:nvSpPr>
        <p:spPr>
          <a:xfrm>
            <a:off x="7187567" y="3539171"/>
            <a:ext cx="43304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La fonctionnalité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vnet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integration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 des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AppServicePlan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 (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WebApp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 et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FunctionApp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) permet d'émettre des appels vers un réseau privé…</a:t>
            </a:r>
          </a:p>
        </p:txBody>
      </p:sp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F2170300-F638-E592-AC8B-77BBA3F7268B}"/>
              </a:ext>
            </a:extLst>
          </p:cNvPr>
          <p:cNvSpPr/>
          <p:nvPr/>
        </p:nvSpPr>
        <p:spPr>
          <a:xfrm>
            <a:off x="10535704" y="1336111"/>
            <a:ext cx="952755" cy="1231422"/>
          </a:xfrm>
          <a:custGeom>
            <a:avLst/>
            <a:gdLst>
              <a:gd name="connsiteX0" fmla="*/ 0 w 952755"/>
              <a:gd name="connsiteY0" fmla="*/ 158796 h 1231422"/>
              <a:gd name="connsiteX1" fmla="*/ 158796 w 952755"/>
              <a:gd name="connsiteY1" fmla="*/ 0 h 1231422"/>
              <a:gd name="connsiteX2" fmla="*/ 489081 w 952755"/>
              <a:gd name="connsiteY2" fmla="*/ 0 h 1231422"/>
              <a:gd name="connsiteX3" fmla="*/ 793959 w 952755"/>
              <a:gd name="connsiteY3" fmla="*/ 0 h 1231422"/>
              <a:gd name="connsiteX4" fmla="*/ 952755 w 952755"/>
              <a:gd name="connsiteY4" fmla="*/ 158796 h 1231422"/>
              <a:gd name="connsiteX5" fmla="*/ 952755 w 952755"/>
              <a:gd name="connsiteY5" fmla="*/ 624849 h 1231422"/>
              <a:gd name="connsiteX6" fmla="*/ 952755 w 952755"/>
              <a:gd name="connsiteY6" fmla="*/ 1072626 h 1231422"/>
              <a:gd name="connsiteX7" fmla="*/ 793959 w 952755"/>
              <a:gd name="connsiteY7" fmla="*/ 1231422 h 1231422"/>
              <a:gd name="connsiteX8" fmla="*/ 470026 w 952755"/>
              <a:gd name="connsiteY8" fmla="*/ 1231422 h 1231422"/>
              <a:gd name="connsiteX9" fmla="*/ 158796 w 952755"/>
              <a:gd name="connsiteY9" fmla="*/ 1231422 h 1231422"/>
              <a:gd name="connsiteX10" fmla="*/ 0 w 952755"/>
              <a:gd name="connsiteY10" fmla="*/ 1072626 h 1231422"/>
              <a:gd name="connsiteX11" fmla="*/ 0 w 952755"/>
              <a:gd name="connsiteY11" fmla="*/ 624849 h 1231422"/>
              <a:gd name="connsiteX12" fmla="*/ 0 w 952755"/>
              <a:gd name="connsiteY12" fmla="*/ 158796 h 1231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2755" h="1231422" extrusionOk="0">
                <a:moveTo>
                  <a:pt x="0" y="158796"/>
                </a:moveTo>
                <a:cubicBezTo>
                  <a:pt x="10493" y="63988"/>
                  <a:pt x="68665" y="-11325"/>
                  <a:pt x="158796" y="0"/>
                </a:cubicBezTo>
                <a:cubicBezTo>
                  <a:pt x="285243" y="-35996"/>
                  <a:pt x="368220" y="31981"/>
                  <a:pt x="489081" y="0"/>
                </a:cubicBezTo>
                <a:cubicBezTo>
                  <a:pt x="609942" y="-31981"/>
                  <a:pt x="670568" y="23017"/>
                  <a:pt x="793959" y="0"/>
                </a:cubicBezTo>
                <a:cubicBezTo>
                  <a:pt x="883405" y="628"/>
                  <a:pt x="949809" y="82261"/>
                  <a:pt x="952755" y="158796"/>
                </a:cubicBezTo>
                <a:cubicBezTo>
                  <a:pt x="1005158" y="377937"/>
                  <a:pt x="903863" y="485188"/>
                  <a:pt x="952755" y="624849"/>
                </a:cubicBezTo>
                <a:cubicBezTo>
                  <a:pt x="1001647" y="764510"/>
                  <a:pt x="910687" y="924801"/>
                  <a:pt x="952755" y="1072626"/>
                </a:cubicBezTo>
                <a:cubicBezTo>
                  <a:pt x="949027" y="1158998"/>
                  <a:pt x="888298" y="1243140"/>
                  <a:pt x="793959" y="1231422"/>
                </a:cubicBezTo>
                <a:cubicBezTo>
                  <a:pt x="656529" y="1270214"/>
                  <a:pt x="628668" y="1198660"/>
                  <a:pt x="470026" y="1231422"/>
                </a:cubicBezTo>
                <a:cubicBezTo>
                  <a:pt x="311384" y="1264184"/>
                  <a:pt x="263790" y="1229690"/>
                  <a:pt x="158796" y="1231422"/>
                </a:cubicBezTo>
                <a:cubicBezTo>
                  <a:pt x="78068" y="1242610"/>
                  <a:pt x="20078" y="1158789"/>
                  <a:pt x="0" y="1072626"/>
                </a:cubicBezTo>
                <a:cubicBezTo>
                  <a:pt x="-41211" y="882542"/>
                  <a:pt x="50240" y="779808"/>
                  <a:pt x="0" y="624849"/>
                </a:cubicBezTo>
                <a:cubicBezTo>
                  <a:pt x="-50240" y="469890"/>
                  <a:pt x="44310" y="374311"/>
                  <a:pt x="0" y="158796"/>
                </a:cubicBezTo>
                <a:close/>
              </a:path>
            </a:pathLst>
          </a:custGeom>
          <a:noFill/>
          <a:ln w="41275" cmpd="sng">
            <a:solidFill>
              <a:srgbClr val="C0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1009941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715E8053-53B2-A0B0-F90D-F9D859A43D7E}"/>
              </a:ext>
            </a:extLst>
          </p:cNvPr>
          <p:cNvSpPr txBox="1"/>
          <p:nvPr/>
        </p:nvSpPr>
        <p:spPr>
          <a:xfrm>
            <a:off x="8709935" y="2419219"/>
            <a:ext cx="13936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Numéro de Robin bloqué</a:t>
            </a:r>
          </a:p>
        </p:txBody>
      </p:sp>
      <p:grpSp>
        <p:nvGrpSpPr>
          <p:cNvPr id="151" name="Graphique 13">
            <a:extLst>
              <a:ext uri="{FF2B5EF4-FFF2-40B4-BE49-F238E27FC236}">
                <a16:creationId xmlns:a16="http://schemas.microsoft.com/office/drawing/2014/main" id="{3563510F-60BD-233D-33E5-285E8EE67869}"/>
              </a:ext>
            </a:extLst>
          </p:cNvPr>
          <p:cNvGrpSpPr/>
          <p:nvPr/>
        </p:nvGrpSpPr>
        <p:grpSpPr>
          <a:xfrm>
            <a:off x="10320059" y="2453995"/>
            <a:ext cx="413512" cy="227076"/>
            <a:chOff x="7834991" y="3290226"/>
            <a:chExt cx="413512" cy="227076"/>
          </a:xfrm>
        </p:grpSpPr>
        <p:sp>
          <p:nvSpPr>
            <p:cNvPr id="152" name="Forme libre : forme 151">
              <a:extLst>
                <a:ext uri="{FF2B5EF4-FFF2-40B4-BE49-F238E27FC236}">
                  <a16:creationId xmlns:a16="http://schemas.microsoft.com/office/drawing/2014/main" id="{60EEF291-04F1-83DA-2F8B-3CDCB5C121C8}"/>
                </a:ext>
              </a:extLst>
            </p:cNvPr>
            <p:cNvSpPr/>
            <p:nvPr/>
          </p:nvSpPr>
          <p:spPr>
            <a:xfrm>
              <a:off x="7834991" y="3290226"/>
              <a:ext cx="413512" cy="227076"/>
            </a:xfrm>
            <a:custGeom>
              <a:avLst/>
              <a:gdLst>
                <a:gd name="connsiteX0" fmla="*/ 413512 w 413512"/>
                <a:gd name="connsiteY0" fmla="*/ 15240 h 227076"/>
                <a:gd name="connsiteX1" fmla="*/ 408406 w 413512"/>
                <a:gd name="connsiteY1" fmla="*/ 4397 h 227076"/>
                <a:gd name="connsiteX2" fmla="*/ 397256 w 413512"/>
                <a:gd name="connsiteY2" fmla="*/ 0 h 227076"/>
                <a:gd name="connsiteX3" fmla="*/ 16256 w 413512"/>
                <a:gd name="connsiteY3" fmla="*/ 0 h 227076"/>
                <a:gd name="connsiteX4" fmla="*/ 5106 w 413512"/>
                <a:gd name="connsiteY4" fmla="*/ 4397 h 227076"/>
                <a:gd name="connsiteX5" fmla="*/ 0 w 413512"/>
                <a:gd name="connsiteY5" fmla="*/ 15240 h 227076"/>
                <a:gd name="connsiteX6" fmla="*/ 0 w 413512"/>
                <a:gd name="connsiteY6" fmla="*/ 211074 h 227076"/>
                <a:gd name="connsiteX7" fmla="*/ 4850 w 413512"/>
                <a:gd name="connsiteY7" fmla="*/ 222405 h 227076"/>
                <a:gd name="connsiteX8" fmla="*/ 16256 w 413512"/>
                <a:gd name="connsiteY8" fmla="*/ 227076 h 227076"/>
                <a:gd name="connsiteX9" fmla="*/ 397256 w 413512"/>
                <a:gd name="connsiteY9" fmla="*/ 227076 h 227076"/>
                <a:gd name="connsiteX10" fmla="*/ 408662 w 413512"/>
                <a:gd name="connsiteY10" fmla="*/ 222405 h 227076"/>
                <a:gd name="connsiteX11" fmla="*/ 413512 w 413512"/>
                <a:gd name="connsiteY11" fmla="*/ 211074 h 227076"/>
                <a:gd name="connsiteX12" fmla="*/ 413512 w 413512"/>
                <a:gd name="connsiteY12" fmla="*/ 1524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3512" h="227076" fill="none" extrusionOk="0">
                  <a:moveTo>
                    <a:pt x="413512" y="15240"/>
                  </a:moveTo>
                  <a:cubicBezTo>
                    <a:pt x="413709" y="11382"/>
                    <a:pt x="411873" y="7467"/>
                    <a:pt x="408406" y="4397"/>
                  </a:cubicBezTo>
                  <a:cubicBezTo>
                    <a:pt x="405293" y="1461"/>
                    <a:pt x="401522" y="198"/>
                    <a:pt x="397256" y="0"/>
                  </a:cubicBezTo>
                  <a:cubicBezTo>
                    <a:pt x="307002" y="-478"/>
                    <a:pt x="184867" y="-12763"/>
                    <a:pt x="16256" y="0"/>
                  </a:cubicBezTo>
                  <a:cubicBezTo>
                    <a:pt x="12050" y="-380"/>
                    <a:pt x="7941" y="1626"/>
                    <a:pt x="5106" y="4397"/>
                  </a:cubicBezTo>
                  <a:cubicBezTo>
                    <a:pt x="1762" y="7287"/>
                    <a:pt x="653" y="11798"/>
                    <a:pt x="0" y="15240"/>
                  </a:cubicBezTo>
                  <a:cubicBezTo>
                    <a:pt x="15791" y="77992"/>
                    <a:pt x="7547" y="182511"/>
                    <a:pt x="0" y="211074"/>
                  </a:cubicBezTo>
                  <a:cubicBezTo>
                    <a:pt x="148" y="215320"/>
                    <a:pt x="1982" y="218615"/>
                    <a:pt x="4850" y="222405"/>
                  </a:cubicBezTo>
                  <a:cubicBezTo>
                    <a:pt x="8248" y="224726"/>
                    <a:pt x="11728" y="226961"/>
                    <a:pt x="16256" y="227076"/>
                  </a:cubicBezTo>
                  <a:cubicBezTo>
                    <a:pt x="99458" y="231120"/>
                    <a:pt x="285080" y="213228"/>
                    <a:pt x="397256" y="227076"/>
                  </a:cubicBezTo>
                  <a:cubicBezTo>
                    <a:pt x="401915" y="226756"/>
                    <a:pt x="405726" y="224768"/>
                    <a:pt x="408662" y="222405"/>
                  </a:cubicBezTo>
                  <a:cubicBezTo>
                    <a:pt x="411558" y="219476"/>
                    <a:pt x="413363" y="215159"/>
                    <a:pt x="413512" y="211074"/>
                  </a:cubicBezTo>
                  <a:cubicBezTo>
                    <a:pt x="426950" y="116874"/>
                    <a:pt x="429188" y="65576"/>
                    <a:pt x="413512" y="15240"/>
                  </a:cubicBezTo>
                  <a:close/>
                </a:path>
                <a:path w="413512" h="227076" stroke="0" extrusionOk="0">
                  <a:moveTo>
                    <a:pt x="413512" y="15240"/>
                  </a:moveTo>
                  <a:cubicBezTo>
                    <a:pt x="413184" y="11078"/>
                    <a:pt x="411186" y="7207"/>
                    <a:pt x="408406" y="4397"/>
                  </a:cubicBezTo>
                  <a:cubicBezTo>
                    <a:pt x="404740" y="1122"/>
                    <a:pt x="401278" y="-43"/>
                    <a:pt x="397256" y="0"/>
                  </a:cubicBezTo>
                  <a:cubicBezTo>
                    <a:pt x="261062" y="2787"/>
                    <a:pt x="134430" y="-24276"/>
                    <a:pt x="16256" y="0"/>
                  </a:cubicBezTo>
                  <a:cubicBezTo>
                    <a:pt x="12599" y="-439"/>
                    <a:pt x="8534" y="1963"/>
                    <a:pt x="5106" y="4397"/>
                  </a:cubicBezTo>
                  <a:cubicBezTo>
                    <a:pt x="2075" y="6870"/>
                    <a:pt x="730" y="11036"/>
                    <a:pt x="0" y="15240"/>
                  </a:cubicBezTo>
                  <a:cubicBezTo>
                    <a:pt x="10316" y="45799"/>
                    <a:pt x="13617" y="118622"/>
                    <a:pt x="0" y="211074"/>
                  </a:cubicBezTo>
                  <a:cubicBezTo>
                    <a:pt x="368" y="215514"/>
                    <a:pt x="1162" y="219167"/>
                    <a:pt x="4850" y="222405"/>
                  </a:cubicBezTo>
                  <a:cubicBezTo>
                    <a:pt x="7971" y="225583"/>
                    <a:pt x="12234" y="227006"/>
                    <a:pt x="16256" y="227076"/>
                  </a:cubicBezTo>
                  <a:cubicBezTo>
                    <a:pt x="193952" y="256067"/>
                    <a:pt x="225749" y="236160"/>
                    <a:pt x="397256" y="227076"/>
                  </a:cubicBezTo>
                  <a:cubicBezTo>
                    <a:pt x="401944" y="227093"/>
                    <a:pt x="405732" y="225470"/>
                    <a:pt x="408662" y="222405"/>
                  </a:cubicBezTo>
                  <a:cubicBezTo>
                    <a:pt x="412073" y="219310"/>
                    <a:pt x="413630" y="215595"/>
                    <a:pt x="413512" y="211074"/>
                  </a:cubicBezTo>
                  <a:cubicBezTo>
                    <a:pt x="399422" y="151030"/>
                    <a:pt x="409334" y="109297"/>
                    <a:pt x="413512" y="15240"/>
                  </a:cubicBezTo>
                  <a:close/>
                </a:path>
              </a:pathLst>
            </a:custGeom>
            <a:solidFill>
              <a:srgbClr val="821010"/>
            </a:solidFill>
            <a:ln w="952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240400391">
                    <a:custGeom>
                      <a:avLst/>
                      <a:gdLst>
                        <a:gd name="connsiteX0" fmla="*/ 413512 w 413512"/>
                        <a:gd name="connsiteY0" fmla="*/ 15240 h 227076"/>
                        <a:gd name="connsiteX1" fmla="*/ 408406 w 413512"/>
                        <a:gd name="connsiteY1" fmla="*/ 4397 h 227076"/>
                        <a:gd name="connsiteX2" fmla="*/ 397256 w 413512"/>
                        <a:gd name="connsiteY2" fmla="*/ 0 h 227076"/>
                        <a:gd name="connsiteX3" fmla="*/ 16256 w 413512"/>
                        <a:gd name="connsiteY3" fmla="*/ 0 h 227076"/>
                        <a:gd name="connsiteX4" fmla="*/ 5106 w 413512"/>
                        <a:gd name="connsiteY4" fmla="*/ 4397 h 227076"/>
                        <a:gd name="connsiteX5" fmla="*/ 0 w 413512"/>
                        <a:gd name="connsiteY5" fmla="*/ 15240 h 227076"/>
                        <a:gd name="connsiteX6" fmla="*/ 0 w 413512"/>
                        <a:gd name="connsiteY6" fmla="*/ 211074 h 227076"/>
                        <a:gd name="connsiteX7" fmla="*/ 4850 w 413512"/>
                        <a:gd name="connsiteY7" fmla="*/ 222405 h 227076"/>
                        <a:gd name="connsiteX8" fmla="*/ 16256 w 413512"/>
                        <a:gd name="connsiteY8" fmla="*/ 227076 h 227076"/>
                        <a:gd name="connsiteX9" fmla="*/ 397256 w 413512"/>
                        <a:gd name="connsiteY9" fmla="*/ 227076 h 227076"/>
                        <a:gd name="connsiteX10" fmla="*/ 408662 w 413512"/>
                        <a:gd name="connsiteY10" fmla="*/ 222405 h 227076"/>
                        <a:gd name="connsiteX11" fmla="*/ 413512 w 413512"/>
                        <a:gd name="connsiteY11" fmla="*/ 211074 h 227076"/>
                        <a:gd name="connsiteX12" fmla="*/ 413512 w 413512"/>
                        <a:gd name="connsiteY12" fmla="*/ 15240 h 2270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413512" h="227076">
                          <a:moveTo>
                            <a:pt x="413512" y="15240"/>
                          </a:moveTo>
                          <a:cubicBezTo>
                            <a:pt x="413253" y="11107"/>
                            <a:pt x="411427" y="7229"/>
                            <a:pt x="408406" y="4397"/>
                          </a:cubicBezTo>
                          <a:cubicBezTo>
                            <a:pt x="405385" y="1564"/>
                            <a:pt x="401397" y="-8"/>
                            <a:pt x="397256" y="0"/>
                          </a:cubicBezTo>
                          <a:lnTo>
                            <a:pt x="16256" y="0"/>
                          </a:lnTo>
                          <a:cubicBezTo>
                            <a:pt x="12115" y="-8"/>
                            <a:pt x="8127" y="1564"/>
                            <a:pt x="5106" y="4397"/>
                          </a:cubicBezTo>
                          <a:cubicBezTo>
                            <a:pt x="2085" y="7229"/>
                            <a:pt x="259" y="11107"/>
                            <a:pt x="0" y="15240"/>
                          </a:cubicBezTo>
                          <a:lnTo>
                            <a:pt x="0" y="211074"/>
                          </a:lnTo>
                          <a:cubicBezTo>
                            <a:pt x="67" y="215341"/>
                            <a:pt x="1809" y="219411"/>
                            <a:pt x="4850" y="222405"/>
                          </a:cubicBezTo>
                          <a:cubicBezTo>
                            <a:pt x="7892" y="225399"/>
                            <a:pt x="11988" y="227076"/>
                            <a:pt x="16256" y="227076"/>
                          </a:cubicBezTo>
                          <a:lnTo>
                            <a:pt x="397256" y="227076"/>
                          </a:lnTo>
                          <a:cubicBezTo>
                            <a:pt x="401524" y="227076"/>
                            <a:pt x="405621" y="225399"/>
                            <a:pt x="408662" y="222405"/>
                          </a:cubicBezTo>
                          <a:cubicBezTo>
                            <a:pt x="411704" y="219411"/>
                            <a:pt x="413446" y="215341"/>
                            <a:pt x="413512" y="211074"/>
                          </a:cubicBezTo>
                          <a:lnTo>
                            <a:pt x="413512" y="1524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 : forme 152">
              <a:extLst>
                <a:ext uri="{FF2B5EF4-FFF2-40B4-BE49-F238E27FC236}">
                  <a16:creationId xmlns:a16="http://schemas.microsoft.com/office/drawing/2014/main" id="{C0EEB133-512D-BC31-7641-B5F32866408E}"/>
                </a:ext>
              </a:extLst>
            </p:cNvPr>
            <p:cNvSpPr/>
            <p:nvPr/>
          </p:nvSpPr>
          <p:spPr>
            <a:xfrm>
              <a:off x="7857852" y="3311818"/>
              <a:ext cx="112014" cy="49530"/>
            </a:xfrm>
            <a:custGeom>
              <a:avLst/>
              <a:gdLst>
                <a:gd name="connsiteX0" fmla="*/ 112014 w 112014"/>
                <a:gd name="connsiteY0" fmla="*/ 0 h 49530"/>
                <a:gd name="connsiteX1" fmla="*/ 0 w 112014"/>
                <a:gd name="connsiteY1" fmla="*/ 0 h 49530"/>
                <a:gd name="connsiteX2" fmla="*/ 0 w 112014"/>
                <a:gd name="connsiteY2" fmla="*/ 49530 h 49530"/>
                <a:gd name="connsiteX3" fmla="*/ 112014 w 112014"/>
                <a:gd name="connsiteY3" fmla="*/ 49530 h 49530"/>
                <a:gd name="connsiteX4" fmla="*/ 112014 w 112014"/>
                <a:gd name="connsiteY4" fmla="*/ 0 h 4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14" h="49530" fill="none" extrusionOk="0">
                  <a:moveTo>
                    <a:pt x="112014" y="0"/>
                  </a:moveTo>
                  <a:cubicBezTo>
                    <a:pt x="99762" y="826"/>
                    <a:pt x="15878" y="-8776"/>
                    <a:pt x="0" y="0"/>
                  </a:cubicBezTo>
                  <a:cubicBezTo>
                    <a:pt x="1820" y="17380"/>
                    <a:pt x="1378" y="32816"/>
                    <a:pt x="0" y="49530"/>
                  </a:cubicBezTo>
                  <a:cubicBezTo>
                    <a:pt x="23479" y="56538"/>
                    <a:pt x="92991" y="55622"/>
                    <a:pt x="112014" y="49530"/>
                  </a:cubicBezTo>
                  <a:cubicBezTo>
                    <a:pt x="110406" y="26057"/>
                    <a:pt x="114907" y="14803"/>
                    <a:pt x="112014" y="0"/>
                  </a:cubicBezTo>
                  <a:close/>
                </a:path>
                <a:path w="112014" h="49530" stroke="0" extrusionOk="0">
                  <a:moveTo>
                    <a:pt x="112014" y="0"/>
                  </a:moveTo>
                  <a:cubicBezTo>
                    <a:pt x="74086" y="-8796"/>
                    <a:pt x="40446" y="7990"/>
                    <a:pt x="0" y="0"/>
                  </a:cubicBezTo>
                  <a:cubicBezTo>
                    <a:pt x="-3170" y="10263"/>
                    <a:pt x="-3344" y="26453"/>
                    <a:pt x="0" y="49530"/>
                  </a:cubicBezTo>
                  <a:cubicBezTo>
                    <a:pt x="32024" y="57495"/>
                    <a:pt x="85844" y="46273"/>
                    <a:pt x="112014" y="49530"/>
                  </a:cubicBezTo>
                  <a:cubicBezTo>
                    <a:pt x="114518" y="44290"/>
                    <a:pt x="109647" y="13452"/>
                    <a:pt x="112014" y="0"/>
                  </a:cubicBezTo>
                  <a:close/>
                </a:path>
              </a:pathLst>
            </a:custGeom>
            <a:solidFill>
              <a:srgbClr val="E62323"/>
            </a:solidFill>
            <a:ln w="952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27528201">
                    <a:custGeom>
                      <a:avLst/>
                      <a:gdLst>
                        <a:gd name="connsiteX0" fmla="*/ 112014 w 112014"/>
                        <a:gd name="connsiteY0" fmla="*/ 0 h 49530"/>
                        <a:gd name="connsiteX1" fmla="*/ 0 w 112014"/>
                        <a:gd name="connsiteY1" fmla="*/ 0 h 49530"/>
                        <a:gd name="connsiteX2" fmla="*/ 0 w 112014"/>
                        <a:gd name="connsiteY2" fmla="*/ 49530 h 49530"/>
                        <a:gd name="connsiteX3" fmla="*/ 112014 w 112014"/>
                        <a:gd name="connsiteY3" fmla="*/ 49530 h 49530"/>
                        <a:gd name="connsiteX4" fmla="*/ 112014 w 112014"/>
                        <a:gd name="connsiteY4" fmla="*/ 0 h 49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2014" h="49530">
                          <a:moveTo>
                            <a:pt x="112014" y="0"/>
                          </a:moveTo>
                          <a:lnTo>
                            <a:pt x="0" y="0"/>
                          </a:lnTo>
                          <a:lnTo>
                            <a:pt x="0" y="49530"/>
                          </a:lnTo>
                          <a:lnTo>
                            <a:pt x="112014" y="49530"/>
                          </a:lnTo>
                          <a:lnTo>
                            <a:pt x="112014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 : forme 153">
              <a:extLst>
                <a:ext uri="{FF2B5EF4-FFF2-40B4-BE49-F238E27FC236}">
                  <a16:creationId xmlns:a16="http://schemas.microsoft.com/office/drawing/2014/main" id="{D6748716-3B2F-F244-D099-A73ACE4C7E67}"/>
                </a:ext>
              </a:extLst>
            </p:cNvPr>
            <p:cNvSpPr/>
            <p:nvPr/>
          </p:nvSpPr>
          <p:spPr>
            <a:xfrm>
              <a:off x="7986883" y="3311818"/>
              <a:ext cx="112014" cy="49530"/>
            </a:xfrm>
            <a:custGeom>
              <a:avLst/>
              <a:gdLst>
                <a:gd name="connsiteX0" fmla="*/ 112014 w 112014"/>
                <a:gd name="connsiteY0" fmla="*/ 0 h 49530"/>
                <a:gd name="connsiteX1" fmla="*/ 0 w 112014"/>
                <a:gd name="connsiteY1" fmla="*/ 0 h 49530"/>
                <a:gd name="connsiteX2" fmla="*/ 0 w 112014"/>
                <a:gd name="connsiteY2" fmla="*/ 49530 h 49530"/>
                <a:gd name="connsiteX3" fmla="*/ 112014 w 112014"/>
                <a:gd name="connsiteY3" fmla="*/ 49530 h 49530"/>
                <a:gd name="connsiteX4" fmla="*/ 112014 w 112014"/>
                <a:gd name="connsiteY4" fmla="*/ 0 h 4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14" h="49530" fill="none" extrusionOk="0">
                  <a:moveTo>
                    <a:pt x="112014" y="0"/>
                  </a:moveTo>
                  <a:cubicBezTo>
                    <a:pt x="64449" y="-9011"/>
                    <a:pt x="32085" y="5298"/>
                    <a:pt x="0" y="0"/>
                  </a:cubicBezTo>
                  <a:cubicBezTo>
                    <a:pt x="-2211" y="16922"/>
                    <a:pt x="-2610" y="39433"/>
                    <a:pt x="0" y="49530"/>
                  </a:cubicBezTo>
                  <a:cubicBezTo>
                    <a:pt x="17016" y="58455"/>
                    <a:pt x="92875" y="46661"/>
                    <a:pt x="112014" y="49530"/>
                  </a:cubicBezTo>
                  <a:cubicBezTo>
                    <a:pt x="109052" y="42898"/>
                    <a:pt x="108837" y="8258"/>
                    <a:pt x="112014" y="0"/>
                  </a:cubicBezTo>
                  <a:close/>
                </a:path>
                <a:path w="112014" h="49530" stroke="0" extrusionOk="0">
                  <a:moveTo>
                    <a:pt x="112014" y="0"/>
                  </a:moveTo>
                  <a:cubicBezTo>
                    <a:pt x="75913" y="-4965"/>
                    <a:pt x="55332" y="3975"/>
                    <a:pt x="0" y="0"/>
                  </a:cubicBezTo>
                  <a:cubicBezTo>
                    <a:pt x="-1081" y="8974"/>
                    <a:pt x="-3846" y="28886"/>
                    <a:pt x="0" y="49530"/>
                  </a:cubicBezTo>
                  <a:cubicBezTo>
                    <a:pt x="22918" y="46053"/>
                    <a:pt x="61664" y="56276"/>
                    <a:pt x="112014" y="49530"/>
                  </a:cubicBezTo>
                  <a:cubicBezTo>
                    <a:pt x="114279" y="33866"/>
                    <a:pt x="115702" y="23549"/>
                    <a:pt x="112014" y="0"/>
                  </a:cubicBezTo>
                  <a:close/>
                </a:path>
              </a:pathLst>
            </a:custGeom>
            <a:solidFill>
              <a:srgbClr val="FF7381"/>
            </a:solidFill>
            <a:ln w="952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060620920">
                    <a:custGeom>
                      <a:avLst/>
                      <a:gdLst>
                        <a:gd name="connsiteX0" fmla="*/ 112014 w 112014"/>
                        <a:gd name="connsiteY0" fmla="*/ 0 h 49530"/>
                        <a:gd name="connsiteX1" fmla="*/ 0 w 112014"/>
                        <a:gd name="connsiteY1" fmla="*/ 0 h 49530"/>
                        <a:gd name="connsiteX2" fmla="*/ 0 w 112014"/>
                        <a:gd name="connsiteY2" fmla="*/ 49530 h 49530"/>
                        <a:gd name="connsiteX3" fmla="*/ 112014 w 112014"/>
                        <a:gd name="connsiteY3" fmla="*/ 49530 h 49530"/>
                        <a:gd name="connsiteX4" fmla="*/ 112014 w 112014"/>
                        <a:gd name="connsiteY4" fmla="*/ 0 h 49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2014" h="49530">
                          <a:moveTo>
                            <a:pt x="112014" y="0"/>
                          </a:moveTo>
                          <a:lnTo>
                            <a:pt x="0" y="0"/>
                          </a:lnTo>
                          <a:lnTo>
                            <a:pt x="0" y="49530"/>
                          </a:lnTo>
                          <a:lnTo>
                            <a:pt x="112014" y="49530"/>
                          </a:lnTo>
                          <a:lnTo>
                            <a:pt x="112014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 : forme 154">
              <a:extLst>
                <a:ext uri="{FF2B5EF4-FFF2-40B4-BE49-F238E27FC236}">
                  <a16:creationId xmlns:a16="http://schemas.microsoft.com/office/drawing/2014/main" id="{90B68157-4F63-9199-4674-F6F6A66D40C2}"/>
                </a:ext>
              </a:extLst>
            </p:cNvPr>
            <p:cNvSpPr/>
            <p:nvPr/>
          </p:nvSpPr>
          <p:spPr>
            <a:xfrm>
              <a:off x="8116170" y="3311818"/>
              <a:ext cx="112013" cy="49530"/>
            </a:xfrm>
            <a:custGeom>
              <a:avLst/>
              <a:gdLst>
                <a:gd name="connsiteX0" fmla="*/ 112014 w 112013"/>
                <a:gd name="connsiteY0" fmla="*/ 0 h 49530"/>
                <a:gd name="connsiteX1" fmla="*/ 0 w 112013"/>
                <a:gd name="connsiteY1" fmla="*/ 0 h 49530"/>
                <a:gd name="connsiteX2" fmla="*/ 0 w 112013"/>
                <a:gd name="connsiteY2" fmla="*/ 49530 h 49530"/>
                <a:gd name="connsiteX3" fmla="*/ 112014 w 112013"/>
                <a:gd name="connsiteY3" fmla="*/ 49530 h 49530"/>
                <a:gd name="connsiteX4" fmla="*/ 112014 w 112013"/>
                <a:gd name="connsiteY4" fmla="*/ 0 h 4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13" h="49530" fill="none" extrusionOk="0">
                  <a:moveTo>
                    <a:pt x="112014" y="0"/>
                  </a:moveTo>
                  <a:cubicBezTo>
                    <a:pt x="98070" y="8262"/>
                    <a:pt x="19047" y="9479"/>
                    <a:pt x="0" y="0"/>
                  </a:cubicBezTo>
                  <a:cubicBezTo>
                    <a:pt x="1327" y="21904"/>
                    <a:pt x="-827" y="42814"/>
                    <a:pt x="0" y="49530"/>
                  </a:cubicBezTo>
                  <a:cubicBezTo>
                    <a:pt x="42420" y="44539"/>
                    <a:pt x="86834" y="49198"/>
                    <a:pt x="112014" y="49530"/>
                  </a:cubicBezTo>
                  <a:cubicBezTo>
                    <a:pt x="114106" y="43719"/>
                    <a:pt x="107837" y="13629"/>
                    <a:pt x="112014" y="0"/>
                  </a:cubicBezTo>
                  <a:close/>
                </a:path>
                <a:path w="112013" h="49530" stroke="0" extrusionOk="0">
                  <a:moveTo>
                    <a:pt x="112014" y="0"/>
                  </a:moveTo>
                  <a:cubicBezTo>
                    <a:pt x="87406" y="-6176"/>
                    <a:pt x="15079" y="8757"/>
                    <a:pt x="0" y="0"/>
                  </a:cubicBezTo>
                  <a:cubicBezTo>
                    <a:pt x="533" y="12435"/>
                    <a:pt x="-1857" y="43096"/>
                    <a:pt x="0" y="49530"/>
                  </a:cubicBezTo>
                  <a:cubicBezTo>
                    <a:pt x="26797" y="43461"/>
                    <a:pt x="73291" y="51865"/>
                    <a:pt x="112014" y="49530"/>
                  </a:cubicBezTo>
                  <a:cubicBezTo>
                    <a:pt x="111287" y="26759"/>
                    <a:pt x="114714" y="19600"/>
                    <a:pt x="112014" y="0"/>
                  </a:cubicBezTo>
                  <a:close/>
                </a:path>
              </a:pathLst>
            </a:custGeom>
            <a:solidFill>
              <a:srgbClr val="E62323"/>
            </a:solidFill>
            <a:ln w="952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683707529">
                    <a:custGeom>
                      <a:avLst/>
                      <a:gdLst>
                        <a:gd name="connsiteX0" fmla="*/ 112014 w 112013"/>
                        <a:gd name="connsiteY0" fmla="*/ 0 h 49530"/>
                        <a:gd name="connsiteX1" fmla="*/ 0 w 112013"/>
                        <a:gd name="connsiteY1" fmla="*/ 0 h 49530"/>
                        <a:gd name="connsiteX2" fmla="*/ 0 w 112013"/>
                        <a:gd name="connsiteY2" fmla="*/ 49530 h 49530"/>
                        <a:gd name="connsiteX3" fmla="*/ 112014 w 112013"/>
                        <a:gd name="connsiteY3" fmla="*/ 49530 h 49530"/>
                        <a:gd name="connsiteX4" fmla="*/ 112014 w 112013"/>
                        <a:gd name="connsiteY4" fmla="*/ 0 h 49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2013" h="49530">
                          <a:moveTo>
                            <a:pt x="112014" y="0"/>
                          </a:moveTo>
                          <a:lnTo>
                            <a:pt x="0" y="0"/>
                          </a:lnTo>
                          <a:lnTo>
                            <a:pt x="0" y="49530"/>
                          </a:lnTo>
                          <a:lnTo>
                            <a:pt x="112014" y="49530"/>
                          </a:lnTo>
                          <a:lnTo>
                            <a:pt x="112014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 : forme 155">
              <a:extLst>
                <a:ext uri="{FF2B5EF4-FFF2-40B4-BE49-F238E27FC236}">
                  <a16:creationId xmlns:a16="http://schemas.microsoft.com/office/drawing/2014/main" id="{AF45495D-8ED1-389D-CD89-60CB372C81AD}"/>
                </a:ext>
              </a:extLst>
            </p:cNvPr>
            <p:cNvSpPr/>
            <p:nvPr/>
          </p:nvSpPr>
          <p:spPr>
            <a:xfrm>
              <a:off x="7857852" y="3378364"/>
              <a:ext cx="46482" cy="49530"/>
            </a:xfrm>
            <a:custGeom>
              <a:avLst/>
              <a:gdLst>
                <a:gd name="connsiteX0" fmla="*/ 46482 w 46482"/>
                <a:gd name="connsiteY0" fmla="*/ 0 h 49530"/>
                <a:gd name="connsiteX1" fmla="*/ 0 w 46482"/>
                <a:gd name="connsiteY1" fmla="*/ 0 h 49530"/>
                <a:gd name="connsiteX2" fmla="*/ 0 w 46482"/>
                <a:gd name="connsiteY2" fmla="*/ 49530 h 49530"/>
                <a:gd name="connsiteX3" fmla="*/ 46482 w 46482"/>
                <a:gd name="connsiteY3" fmla="*/ 49530 h 49530"/>
                <a:gd name="connsiteX4" fmla="*/ 46482 w 46482"/>
                <a:gd name="connsiteY4" fmla="*/ 0 h 4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82" h="49530" fill="none" extrusionOk="0">
                  <a:moveTo>
                    <a:pt x="46482" y="0"/>
                  </a:moveTo>
                  <a:cubicBezTo>
                    <a:pt x="27983" y="4076"/>
                    <a:pt x="12917" y="-3245"/>
                    <a:pt x="0" y="0"/>
                  </a:cubicBezTo>
                  <a:cubicBezTo>
                    <a:pt x="4453" y="6800"/>
                    <a:pt x="3978" y="40470"/>
                    <a:pt x="0" y="49530"/>
                  </a:cubicBezTo>
                  <a:cubicBezTo>
                    <a:pt x="19310" y="48671"/>
                    <a:pt x="34176" y="49312"/>
                    <a:pt x="46482" y="49530"/>
                  </a:cubicBezTo>
                  <a:cubicBezTo>
                    <a:pt x="45728" y="36245"/>
                    <a:pt x="42997" y="15949"/>
                    <a:pt x="46482" y="0"/>
                  </a:cubicBezTo>
                  <a:close/>
                </a:path>
                <a:path w="46482" h="49530" stroke="0" extrusionOk="0">
                  <a:moveTo>
                    <a:pt x="46482" y="0"/>
                  </a:moveTo>
                  <a:cubicBezTo>
                    <a:pt x="23602" y="1247"/>
                    <a:pt x="14217" y="2042"/>
                    <a:pt x="0" y="0"/>
                  </a:cubicBezTo>
                  <a:cubicBezTo>
                    <a:pt x="254" y="15561"/>
                    <a:pt x="-2882" y="41643"/>
                    <a:pt x="0" y="49530"/>
                  </a:cubicBezTo>
                  <a:cubicBezTo>
                    <a:pt x="7066" y="47447"/>
                    <a:pt x="30973" y="46597"/>
                    <a:pt x="46482" y="49530"/>
                  </a:cubicBezTo>
                  <a:cubicBezTo>
                    <a:pt x="50135" y="43722"/>
                    <a:pt x="43494" y="5913"/>
                    <a:pt x="46482" y="0"/>
                  </a:cubicBezTo>
                  <a:close/>
                </a:path>
              </a:pathLst>
            </a:custGeom>
            <a:solidFill>
              <a:srgbClr val="E62323"/>
            </a:solidFill>
            <a:ln w="952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91847545">
                    <a:custGeom>
                      <a:avLst/>
                      <a:gdLst>
                        <a:gd name="connsiteX0" fmla="*/ 46482 w 46482"/>
                        <a:gd name="connsiteY0" fmla="*/ 0 h 49530"/>
                        <a:gd name="connsiteX1" fmla="*/ 0 w 46482"/>
                        <a:gd name="connsiteY1" fmla="*/ 0 h 49530"/>
                        <a:gd name="connsiteX2" fmla="*/ 0 w 46482"/>
                        <a:gd name="connsiteY2" fmla="*/ 49530 h 49530"/>
                        <a:gd name="connsiteX3" fmla="*/ 46482 w 46482"/>
                        <a:gd name="connsiteY3" fmla="*/ 49530 h 49530"/>
                        <a:gd name="connsiteX4" fmla="*/ 46482 w 46482"/>
                        <a:gd name="connsiteY4" fmla="*/ 0 h 49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6482" h="49530">
                          <a:moveTo>
                            <a:pt x="46482" y="0"/>
                          </a:moveTo>
                          <a:lnTo>
                            <a:pt x="0" y="0"/>
                          </a:lnTo>
                          <a:lnTo>
                            <a:pt x="0" y="49530"/>
                          </a:lnTo>
                          <a:lnTo>
                            <a:pt x="46482" y="49530"/>
                          </a:lnTo>
                          <a:lnTo>
                            <a:pt x="46482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 : forme 156">
              <a:extLst>
                <a:ext uri="{FF2B5EF4-FFF2-40B4-BE49-F238E27FC236}">
                  <a16:creationId xmlns:a16="http://schemas.microsoft.com/office/drawing/2014/main" id="{E16C2376-3A6A-DA4E-AEE5-322E910F094E}"/>
                </a:ext>
              </a:extLst>
            </p:cNvPr>
            <p:cNvSpPr/>
            <p:nvPr/>
          </p:nvSpPr>
          <p:spPr>
            <a:xfrm>
              <a:off x="8181448" y="3378364"/>
              <a:ext cx="46482" cy="49530"/>
            </a:xfrm>
            <a:custGeom>
              <a:avLst/>
              <a:gdLst>
                <a:gd name="connsiteX0" fmla="*/ 46482 w 46482"/>
                <a:gd name="connsiteY0" fmla="*/ 0 h 49530"/>
                <a:gd name="connsiteX1" fmla="*/ 0 w 46482"/>
                <a:gd name="connsiteY1" fmla="*/ 0 h 49530"/>
                <a:gd name="connsiteX2" fmla="*/ 0 w 46482"/>
                <a:gd name="connsiteY2" fmla="*/ 49530 h 49530"/>
                <a:gd name="connsiteX3" fmla="*/ 46482 w 46482"/>
                <a:gd name="connsiteY3" fmla="*/ 49530 h 49530"/>
                <a:gd name="connsiteX4" fmla="*/ 46482 w 46482"/>
                <a:gd name="connsiteY4" fmla="*/ 0 h 4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82" h="49530" fill="none" extrusionOk="0">
                  <a:moveTo>
                    <a:pt x="46482" y="0"/>
                  </a:moveTo>
                  <a:cubicBezTo>
                    <a:pt x="26202" y="1373"/>
                    <a:pt x="12715" y="2925"/>
                    <a:pt x="0" y="0"/>
                  </a:cubicBezTo>
                  <a:cubicBezTo>
                    <a:pt x="-3431" y="7272"/>
                    <a:pt x="-2161" y="34463"/>
                    <a:pt x="0" y="49530"/>
                  </a:cubicBezTo>
                  <a:cubicBezTo>
                    <a:pt x="21307" y="47764"/>
                    <a:pt x="37208" y="52474"/>
                    <a:pt x="46482" y="49530"/>
                  </a:cubicBezTo>
                  <a:cubicBezTo>
                    <a:pt x="50355" y="42785"/>
                    <a:pt x="48408" y="9042"/>
                    <a:pt x="46482" y="0"/>
                  </a:cubicBezTo>
                  <a:close/>
                </a:path>
                <a:path w="46482" h="49530" stroke="0" extrusionOk="0">
                  <a:moveTo>
                    <a:pt x="46482" y="0"/>
                  </a:moveTo>
                  <a:cubicBezTo>
                    <a:pt x="34992" y="-2914"/>
                    <a:pt x="17351" y="3190"/>
                    <a:pt x="0" y="0"/>
                  </a:cubicBezTo>
                  <a:cubicBezTo>
                    <a:pt x="-2181" y="5306"/>
                    <a:pt x="-827" y="43219"/>
                    <a:pt x="0" y="49530"/>
                  </a:cubicBezTo>
                  <a:cubicBezTo>
                    <a:pt x="7283" y="46111"/>
                    <a:pt x="41607" y="52098"/>
                    <a:pt x="46482" y="49530"/>
                  </a:cubicBezTo>
                  <a:cubicBezTo>
                    <a:pt x="46808" y="29163"/>
                    <a:pt x="49239" y="20952"/>
                    <a:pt x="46482" y="0"/>
                  </a:cubicBezTo>
                  <a:close/>
                </a:path>
              </a:pathLst>
            </a:custGeom>
            <a:solidFill>
              <a:srgbClr val="FF7381"/>
            </a:solidFill>
            <a:ln w="952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126712843">
                    <a:custGeom>
                      <a:avLst/>
                      <a:gdLst>
                        <a:gd name="connsiteX0" fmla="*/ 46482 w 46482"/>
                        <a:gd name="connsiteY0" fmla="*/ 0 h 49530"/>
                        <a:gd name="connsiteX1" fmla="*/ 0 w 46482"/>
                        <a:gd name="connsiteY1" fmla="*/ 0 h 49530"/>
                        <a:gd name="connsiteX2" fmla="*/ 0 w 46482"/>
                        <a:gd name="connsiteY2" fmla="*/ 49530 h 49530"/>
                        <a:gd name="connsiteX3" fmla="*/ 46482 w 46482"/>
                        <a:gd name="connsiteY3" fmla="*/ 49530 h 49530"/>
                        <a:gd name="connsiteX4" fmla="*/ 46482 w 46482"/>
                        <a:gd name="connsiteY4" fmla="*/ 0 h 49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6482" h="49530">
                          <a:moveTo>
                            <a:pt x="46482" y="0"/>
                          </a:moveTo>
                          <a:lnTo>
                            <a:pt x="0" y="0"/>
                          </a:lnTo>
                          <a:lnTo>
                            <a:pt x="0" y="49530"/>
                          </a:lnTo>
                          <a:lnTo>
                            <a:pt x="46482" y="49530"/>
                          </a:lnTo>
                          <a:lnTo>
                            <a:pt x="46482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 : forme 157">
              <a:extLst>
                <a:ext uri="{FF2B5EF4-FFF2-40B4-BE49-F238E27FC236}">
                  <a16:creationId xmlns:a16="http://schemas.microsoft.com/office/drawing/2014/main" id="{BBF8A02B-2787-BEAB-C5F1-C6E916DEBB64}"/>
                </a:ext>
              </a:extLst>
            </p:cNvPr>
            <p:cNvSpPr/>
            <p:nvPr/>
          </p:nvSpPr>
          <p:spPr>
            <a:xfrm>
              <a:off x="7921606" y="3378364"/>
              <a:ext cx="112014" cy="49530"/>
            </a:xfrm>
            <a:custGeom>
              <a:avLst/>
              <a:gdLst>
                <a:gd name="connsiteX0" fmla="*/ 112014 w 112014"/>
                <a:gd name="connsiteY0" fmla="*/ 0 h 49530"/>
                <a:gd name="connsiteX1" fmla="*/ 0 w 112014"/>
                <a:gd name="connsiteY1" fmla="*/ 0 h 49530"/>
                <a:gd name="connsiteX2" fmla="*/ 0 w 112014"/>
                <a:gd name="connsiteY2" fmla="*/ 49530 h 49530"/>
                <a:gd name="connsiteX3" fmla="*/ 112014 w 112014"/>
                <a:gd name="connsiteY3" fmla="*/ 49530 h 49530"/>
                <a:gd name="connsiteX4" fmla="*/ 112014 w 112014"/>
                <a:gd name="connsiteY4" fmla="*/ 0 h 4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14" h="49530" fill="none" extrusionOk="0">
                  <a:moveTo>
                    <a:pt x="112014" y="0"/>
                  </a:moveTo>
                  <a:cubicBezTo>
                    <a:pt x="96395" y="-1073"/>
                    <a:pt x="41722" y="6483"/>
                    <a:pt x="0" y="0"/>
                  </a:cubicBezTo>
                  <a:cubicBezTo>
                    <a:pt x="-1651" y="13141"/>
                    <a:pt x="-648" y="42757"/>
                    <a:pt x="0" y="49530"/>
                  </a:cubicBezTo>
                  <a:cubicBezTo>
                    <a:pt x="38378" y="46884"/>
                    <a:pt x="75276" y="45712"/>
                    <a:pt x="112014" y="49530"/>
                  </a:cubicBezTo>
                  <a:cubicBezTo>
                    <a:pt x="112035" y="30215"/>
                    <a:pt x="112579" y="23824"/>
                    <a:pt x="112014" y="0"/>
                  </a:cubicBezTo>
                  <a:close/>
                </a:path>
                <a:path w="112014" h="49530" stroke="0" extrusionOk="0">
                  <a:moveTo>
                    <a:pt x="112014" y="0"/>
                  </a:moveTo>
                  <a:cubicBezTo>
                    <a:pt x="89421" y="7323"/>
                    <a:pt x="14075" y="-2013"/>
                    <a:pt x="0" y="0"/>
                  </a:cubicBezTo>
                  <a:cubicBezTo>
                    <a:pt x="-216" y="14784"/>
                    <a:pt x="-1851" y="26221"/>
                    <a:pt x="0" y="49530"/>
                  </a:cubicBezTo>
                  <a:cubicBezTo>
                    <a:pt x="25845" y="54547"/>
                    <a:pt x="83909" y="50994"/>
                    <a:pt x="112014" y="49530"/>
                  </a:cubicBezTo>
                  <a:cubicBezTo>
                    <a:pt x="112576" y="27072"/>
                    <a:pt x="110351" y="15016"/>
                    <a:pt x="112014" y="0"/>
                  </a:cubicBezTo>
                  <a:close/>
                </a:path>
              </a:pathLst>
            </a:custGeom>
            <a:solidFill>
              <a:srgbClr val="FF7381"/>
            </a:solidFill>
            <a:ln w="952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43396458">
                    <a:custGeom>
                      <a:avLst/>
                      <a:gdLst>
                        <a:gd name="connsiteX0" fmla="*/ 112014 w 112014"/>
                        <a:gd name="connsiteY0" fmla="*/ 0 h 49530"/>
                        <a:gd name="connsiteX1" fmla="*/ 0 w 112014"/>
                        <a:gd name="connsiteY1" fmla="*/ 0 h 49530"/>
                        <a:gd name="connsiteX2" fmla="*/ 0 w 112014"/>
                        <a:gd name="connsiteY2" fmla="*/ 49530 h 49530"/>
                        <a:gd name="connsiteX3" fmla="*/ 112014 w 112014"/>
                        <a:gd name="connsiteY3" fmla="*/ 49530 h 49530"/>
                        <a:gd name="connsiteX4" fmla="*/ 112014 w 112014"/>
                        <a:gd name="connsiteY4" fmla="*/ 0 h 49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2014" h="49530">
                          <a:moveTo>
                            <a:pt x="112014" y="0"/>
                          </a:moveTo>
                          <a:lnTo>
                            <a:pt x="0" y="0"/>
                          </a:lnTo>
                          <a:lnTo>
                            <a:pt x="0" y="49530"/>
                          </a:lnTo>
                          <a:lnTo>
                            <a:pt x="112014" y="49530"/>
                          </a:lnTo>
                          <a:lnTo>
                            <a:pt x="112014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 : forme 158">
              <a:extLst>
                <a:ext uri="{FF2B5EF4-FFF2-40B4-BE49-F238E27FC236}">
                  <a16:creationId xmlns:a16="http://schemas.microsoft.com/office/drawing/2014/main" id="{18964979-A5F0-A09A-823E-ECC0E621EB47}"/>
                </a:ext>
              </a:extLst>
            </p:cNvPr>
            <p:cNvSpPr/>
            <p:nvPr/>
          </p:nvSpPr>
          <p:spPr>
            <a:xfrm>
              <a:off x="8050637" y="3378364"/>
              <a:ext cx="112014" cy="49530"/>
            </a:xfrm>
            <a:custGeom>
              <a:avLst/>
              <a:gdLst>
                <a:gd name="connsiteX0" fmla="*/ 112015 w 112014"/>
                <a:gd name="connsiteY0" fmla="*/ 0 h 49530"/>
                <a:gd name="connsiteX1" fmla="*/ 0 w 112014"/>
                <a:gd name="connsiteY1" fmla="*/ 0 h 49530"/>
                <a:gd name="connsiteX2" fmla="*/ 0 w 112014"/>
                <a:gd name="connsiteY2" fmla="*/ 49530 h 49530"/>
                <a:gd name="connsiteX3" fmla="*/ 112015 w 112014"/>
                <a:gd name="connsiteY3" fmla="*/ 49530 h 49530"/>
                <a:gd name="connsiteX4" fmla="*/ 112015 w 112014"/>
                <a:gd name="connsiteY4" fmla="*/ 0 h 4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14" h="49530" fill="none" extrusionOk="0">
                  <a:moveTo>
                    <a:pt x="112015" y="0"/>
                  </a:moveTo>
                  <a:cubicBezTo>
                    <a:pt x="67164" y="-9727"/>
                    <a:pt x="29571" y="646"/>
                    <a:pt x="0" y="0"/>
                  </a:cubicBezTo>
                  <a:cubicBezTo>
                    <a:pt x="1171" y="13391"/>
                    <a:pt x="-1725" y="41587"/>
                    <a:pt x="0" y="49530"/>
                  </a:cubicBezTo>
                  <a:cubicBezTo>
                    <a:pt x="16922" y="43887"/>
                    <a:pt x="75140" y="50037"/>
                    <a:pt x="112015" y="49530"/>
                  </a:cubicBezTo>
                  <a:cubicBezTo>
                    <a:pt x="109352" y="24920"/>
                    <a:pt x="111426" y="11959"/>
                    <a:pt x="112015" y="0"/>
                  </a:cubicBezTo>
                  <a:close/>
                </a:path>
                <a:path w="112014" h="49530" stroke="0" extrusionOk="0">
                  <a:moveTo>
                    <a:pt x="112015" y="0"/>
                  </a:moveTo>
                  <a:cubicBezTo>
                    <a:pt x="66517" y="-3046"/>
                    <a:pt x="17774" y="3034"/>
                    <a:pt x="0" y="0"/>
                  </a:cubicBezTo>
                  <a:cubicBezTo>
                    <a:pt x="-877" y="13265"/>
                    <a:pt x="3013" y="36340"/>
                    <a:pt x="0" y="49530"/>
                  </a:cubicBezTo>
                  <a:cubicBezTo>
                    <a:pt x="50033" y="45475"/>
                    <a:pt x="80224" y="51950"/>
                    <a:pt x="112015" y="49530"/>
                  </a:cubicBezTo>
                  <a:cubicBezTo>
                    <a:pt x="112212" y="37548"/>
                    <a:pt x="112111" y="6612"/>
                    <a:pt x="112015" y="0"/>
                  </a:cubicBezTo>
                  <a:close/>
                </a:path>
              </a:pathLst>
            </a:custGeom>
            <a:solidFill>
              <a:srgbClr val="E62323"/>
            </a:solidFill>
            <a:ln w="952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36148277">
                    <a:custGeom>
                      <a:avLst/>
                      <a:gdLst>
                        <a:gd name="connsiteX0" fmla="*/ 112015 w 112014"/>
                        <a:gd name="connsiteY0" fmla="*/ 0 h 49530"/>
                        <a:gd name="connsiteX1" fmla="*/ 0 w 112014"/>
                        <a:gd name="connsiteY1" fmla="*/ 0 h 49530"/>
                        <a:gd name="connsiteX2" fmla="*/ 0 w 112014"/>
                        <a:gd name="connsiteY2" fmla="*/ 49530 h 49530"/>
                        <a:gd name="connsiteX3" fmla="*/ 112015 w 112014"/>
                        <a:gd name="connsiteY3" fmla="*/ 49530 h 49530"/>
                        <a:gd name="connsiteX4" fmla="*/ 112015 w 112014"/>
                        <a:gd name="connsiteY4" fmla="*/ 0 h 49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2014" h="49530">
                          <a:moveTo>
                            <a:pt x="112015" y="0"/>
                          </a:moveTo>
                          <a:lnTo>
                            <a:pt x="0" y="0"/>
                          </a:lnTo>
                          <a:lnTo>
                            <a:pt x="0" y="49530"/>
                          </a:lnTo>
                          <a:lnTo>
                            <a:pt x="112015" y="49530"/>
                          </a:lnTo>
                          <a:lnTo>
                            <a:pt x="112015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 : forme 159">
              <a:extLst>
                <a:ext uri="{FF2B5EF4-FFF2-40B4-BE49-F238E27FC236}">
                  <a16:creationId xmlns:a16="http://schemas.microsoft.com/office/drawing/2014/main" id="{D66E196C-DCF6-502A-E2C0-D5B63827BF42}"/>
                </a:ext>
              </a:extLst>
            </p:cNvPr>
            <p:cNvSpPr/>
            <p:nvPr/>
          </p:nvSpPr>
          <p:spPr>
            <a:xfrm>
              <a:off x="7857852" y="3444660"/>
              <a:ext cx="112014" cy="49529"/>
            </a:xfrm>
            <a:custGeom>
              <a:avLst/>
              <a:gdLst>
                <a:gd name="connsiteX0" fmla="*/ 112014 w 112014"/>
                <a:gd name="connsiteY0" fmla="*/ 0 h 49529"/>
                <a:gd name="connsiteX1" fmla="*/ 0 w 112014"/>
                <a:gd name="connsiteY1" fmla="*/ 0 h 49529"/>
                <a:gd name="connsiteX2" fmla="*/ 0 w 112014"/>
                <a:gd name="connsiteY2" fmla="*/ 49530 h 49529"/>
                <a:gd name="connsiteX3" fmla="*/ 112014 w 112014"/>
                <a:gd name="connsiteY3" fmla="*/ 49530 h 49529"/>
                <a:gd name="connsiteX4" fmla="*/ 112014 w 112014"/>
                <a:gd name="connsiteY4" fmla="*/ 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14" h="49529" fill="none" extrusionOk="0">
                  <a:moveTo>
                    <a:pt x="112014" y="0"/>
                  </a:moveTo>
                  <a:cubicBezTo>
                    <a:pt x="66880" y="9714"/>
                    <a:pt x="44706" y="9631"/>
                    <a:pt x="0" y="0"/>
                  </a:cubicBezTo>
                  <a:cubicBezTo>
                    <a:pt x="-1229" y="14469"/>
                    <a:pt x="632" y="24773"/>
                    <a:pt x="0" y="49530"/>
                  </a:cubicBezTo>
                  <a:cubicBezTo>
                    <a:pt x="53141" y="57760"/>
                    <a:pt x="91549" y="59259"/>
                    <a:pt x="112014" y="49530"/>
                  </a:cubicBezTo>
                  <a:cubicBezTo>
                    <a:pt x="114036" y="32541"/>
                    <a:pt x="111678" y="21855"/>
                    <a:pt x="112014" y="0"/>
                  </a:cubicBezTo>
                  <a:close/>
                </a:path>
                <a:path w="112014" h="49529" stroke="0" extrusionOk="0">
                  <a:moveTo>
                    <a:pt x="112014" y="0"/>
                  </a:moveTo>
                  <a:cubicBezTo>
                    <a:pt x="74020" y="-7684"/>
                    <a:pt x="20050" y="8486"/>
                    <a:pt x="0" y="0"/>
                  </a:cubicBezTo>
                  <a:cubicBezTo>
                    <a:pt x="-489" y="16569"/>
                    <a:pt x="-3678" y="42642"/>
                    <a:pt x="0" y="49530"/>
                  </a:cubicBezTo>
                  <a:cubicBezTo>
                    <a:pt x="25112" y="54592"/>
                    <a:pt x="94785" y="42111"/>
                    <a:pt x="112014" y="49530"/>
                  </a:cubicBezTo>
                  <a:cubicBezTo>
                    <a:pt x="109462" y="41628"/>
                    <a:pt x="108128" y="22504"/>
                    <a:pt x="112014" y="0"/>
                  </a:cubicBezTo>
                  <a:close/>
                </a:path>
              </a:pathLst>
            </a:custGeom>
            <a:solidFill>
              <a:srgbClr val="E62323"/>
            </a:solidFill>
            <a:ln w="952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688865134">
                    <a:custGeom>
                      <a:avLst/>
                      <a:gdLst>
                        <a:gd name="connsiteX0" fmla="*/ 112014 w 112014"/>
                        <a:gd name="connsiteY0" fmla="*/ 0 h 49529"/>
                        <a:gd name="connsiteX1" fmla="*/ 0 w 112014"/>
                        <a:gd name="connsiteY1" fmla="*/ 0 h 49529"/>
                        <a:gd name="connsiteX2" fmla="*/ 0 w 112014"/>
                        <a:gd name="connsiteY2" fmla="*/ 49530 h 49529"/>
                        <a:gd name="connsiteX3" fmla="*/ 112014 w 112014"/>
                        <a:gd name="connsiteY3" fmla="*/ 49530 h 49529"/>
                        <a:gd name="connsiteX4" fmla="*/ 112014 w 112014"/>
                        <a:gd name="connsiteY4" fmla="*/ 0 h 495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2014" h="49529">
                          <a:moveTo>
                            <a:pt x="112014" y="0"/>
                          </a:moveTo>
                          <a:lnTo>
                            <a:pt x="0" y="0"/>
                          </a:lnTo>
                          <a:lnTo>
                            <a:pt x="0" y="49530"/>
                          </a:lnTo>
                          <a:lnTo>
                            <a:pt x="112014" y="49530"/>
                          </a:lnTo>
                          <a:lnTo>
                            <a:pt x="112014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 : forme 160">
              <a:extLst>
                <a:ext uri="{FF2B5EF4-FFF2-40B4-BE49-F238E27FC236}">
                  <a16:creationId xmlns:a16="http://schemas.microsoft.com/office/drawing/2014/main" id="{63A1733B-4A2B-1255-2CAB-8AB6CB62622B}"/>
                </a:ext>
              </a:extLst>
            </p:cNvPr>
            <p:cNvSpPr/>
            <p:nvPr/>
          </p:nvSpPr>
          <p:spPr>
            <a:xfrm>
              <a:off x="7986883" y="3444660"/>
              <a:ext cx="112014" cy="49529"/>
            </a:xfrm>
            <a:custGeom>
              <a:avLst/>
              <a:gdLst>
                <a:gd name="connsiteX0" fmla="*/ 112014 w 112014"/>
                <a:gd name="connsiteY0" fmla="*/ 0 h 49529"/>
                <a:gd name="connsiteX1" fmla="*/ 0 w 112014"/>
                <a:gd name="connsiteY1" fmla="*/ 0 h 49529"/>
                <a:gd name="connsiteX2" fmla="*/ 0 w 112014"/>
                <a:gd name="connsiteY2" fmla="*/ 49530 h 49529"/>
                <a:gd name="connsiteX3" fmla="*/ 112014 w 112014"/>
                <a:gd name="connsiteY3" fmla="*/ 49530 h 49529"/>
                <a:gd name="connsiteX4" fmla="*/ 112014 w 112014"/>
                <a:gd name="connsiteY4" fmla="*/ 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14" h="49529" fill="none" extrusionOk="0">
                  <a:moveTo>
                    <a:pt x="112014" y="0"/>
                  </a:moveTo>
                  <a:cubicBezTo>
                    <a:pt x="100729" y="-3467"/>
                    <a:pt x="19790" y="3025"/>
                    <a:pt x="0" y="0"/>
                  </a:cubicBezTo>
                  <a:cubicBezTo>
                    <a:pt x="3045" y="6522"/>
                    <a:pt x="-692" y="33935"/>
                    <a:pt x="0" y="49530"/>
                  </a:cubicBezTo>
                  <a:cubicBezTo>
                    <a:pt x="32386" y="47906"/>
                    <a:pt x="90321" y="46990"/>
                    <a:pt x="112014" y="49530"/>
                  </a:cubicBezTo>
                  <a:cubicBezTo>
                    <a:pt x="114449" y="41225"/>
                    <a:pt x="108037" y="15064"/>
                    <a:pt x="112014" y="0"/>
                  </a:cubicBezTo>
                  <a:close/>
                </a:path>
                <a:path w="112014" h="49529" stroke="0" extrusionOk="0">
                  <a:moveTo>
                    <a:pt x="112014" y="0"/>
                  </a:moveTo>
                  <a:cubicBezTo>
                    <a:pt x="65492" y="-4402"/>
                    <a:pt x="47135" y="-551"/>
                    <a:pt x="0" y="0"/>
                  </a:cubicBezTo>
                  <a:cubicBezTo>
                    <a:pt x="-3218" y="20778"/>
                    <a:pt x="9" y="41344"/>
                    <a:pt x="0" y="49530"/>
                  </a:cubicBezTo>
                  <a:cubicBezTo>
                    <a:pt x="24978" y="42984"/>
                    <a:pt x="86269" y="54282"/>
                    <a:pt x="112014" y="49530"/>
                  </a:cubicBezTo>
                  <a:cubicBezTo>
                    <a:pt x="115490" y="42995"/>
                    <a:pt x="108732" y="16076"/>
                    <a:pt x="112014" y="0"/>
                  </a:cubicBezTo>
                  <a:close/>
                </a:path>
              </a:pathLst>
            </a:custGeom>
            <a:solidFill>
              <a:srgbClr val="FF7381"/>
            </a:solidFill>
            <a:ln w="952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19852330">
                    <a:custGeom>
                      <a:avLst/>
                      <a:gdLst>
                        <a:gd name="connsiteX0" fmla="*/ 112014 w 112014"/>
                        <a:gd name="connsiteY0" fmla="*/ 0 h 49529"/>
                        <a:gd name="connsiteX1" fmla="*/ 0 w 112014"/>
                        <a:gd name="connsiteY1" fmla="*/ 0 h 49529"/>
                        <a:gd name="connsiteX2" fmla="*/ 0 w 112014"/>
                        <a:gd name="connsiteY2" fmla="*/ 49530 h 49529"/>
                        <a:gd name="connsiteX3" fmla="*/ 112014 w 112014"/>
                        <a:gd name="connsiteY3" fmla="*/ 49530 h 49529"/>
                        <a:gd name="connsiteX4" fmla="*/ 112014 w 112014"/>
                        <a:gd name="connsiteY4" fmla="*/ 0 h 495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2014" h="49529">
                          <a:moveTo>
                            <a:pt x="112014" y="0"/>
                          </a:moveTo>
                          <a:lnTo>
                            <a:pt x="0" y="0"/>
                          </a:lnTo>
                          <a:lnTo>
                            <a:pt x="0" y="49530"/>
                          </a:lnTo>
                          <a:lnTo>
                            <a:pt x="112014" y="49530"/>
                          </a:lnTo>
                          <a:lnTo>
                            <a:pt x="112014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 : forme 161">
              <a:extLst>
                <a:ext uri="{FF2B5EF4-FFF2-40B4-BE49-F238E27FC236}">
                  <a16:creationId xmlns:a16="http://schemas.microsoft.com/office/drawing/2014/main" id="{C449996B-9EE5-66D1-E2CC-4DA961613055}"/>
                </a:ext>
              </a:extLst>
            </p:cNvPr>
            <p:cNvSpPr/>
            <p:nvPr/>
          </p:nvSpPr>
          <p:spPr>
            <a:xfrm>
              <a:off x="8116170" y="3444660"/>
              <a:ext cx="112013" cy="49529"/>
            </a:xfrm>
            <a:custGeom>
              <a:avLst/>
              <a:gdLst>
                <a:gd name="connsiteX0" fmla="*/ 112014 w 112013"/>
                <a:gd name="connsiteY0" fmla="*/ 0 h 49529"/>
                <a:gd name="connsiteX1" fmla="*/ 0 w 112013"/>
                <a:gd name="connsiteY1" fmla="*/ 0 h 49529"/>
                <a:gd name="connsiteX2" fmla="*/ 0 w 112013"/>
                <a:gd name="connsiteY2" fmla="*/ 49530 h 49529"/>
                <a:gd name="connsiteX3" fmla="*/ 112014 w 112013"/>
                <a:gd name="connsiteY3" fmla="*/ 49530 h 49529"/>
                <a:gd name="connsiteX4" fmla="*/ 112014 w 112013"/>
                <a:gd name="connsiteY4" fmla="*/ 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13" h="49529" fill="none" extrusionOk="0">
                  <a:moveTo>
                    <a:pt x="112014" y="0"/>
                  </a:moveTo>
                  <a:cubicBezTo>
                    <a:pt x="69877" y="-911"/>
                    <a:pt x="25651" y="-1982"/>
                    <a:pt x="0" y="0"/>
                  </a:cubicBezTo>
                  <a:cubicBezTo>
                    <a:pt x="-2159" y="22000"/>
                    <a:pt x="-365" y="38197"/>
                    <a:pt x="0" y="49530"/>
                  </a:cubicBezTo>
                  <a:cubicBezTo>
                    <a:pt x="15801" y="57643"/>
                    <a:pt x="65608" y="56246"/>
                    <a:pt x="112014" y="49530"/>
                  </a:cubicBezTo>
                  <a:cubicBezTo>
                    <a:pt x="109999" y="40692"/>
                    <a:pt x="116002" y="6783"/>
                    <a:pt x="112014" y="0"/>
                  </a:cubicBezTo>
                  <a:close/>
                </a:path>
                <a:path w="112013" h="49529" stroke="0" extrusionOk="0">
                  <a:moveTo>
                    <a:pt x="112014" y="0"/>
                  </a:moveTo>
                  <a:cubicBezTo>
                    <a:pt x="71663" y="-4274"/>
                    <a:pt x="20949" y="3000"/>
                    <a:pt x="0" y="0"/>
                  </a:cubicBezTo>
                  <a:cubicBezTo>
                    <a:pt x="1449" y="10786"/>
                    <a:pt x="-1122" y="31470"/>
                    <a:pt x="0" y="49530"/>
                  </a:cubicBezTo>
                  <a:cubicBezTo>
                    <a:pt x="22234" y="43829"/>
                    <a:pt x="93663" y="58647"/>
                    <a:pt x="112014" y="49530"/>
                  </a:cubicBezTo>
                  <a:cubicBezTo>
                    <a:pt x="109678" y="42595"/>
                    <a:pt x="108638" y="21832"/>
                    <a:pt x="112014" y="0"/>
                  </a:cubicBezTo>
                  <a:close/>
                </a:path>
              </a:pathLst>
            </a:custGeom>
            <a:solidFill>
              <a:srgbClr val="E62323"/>
            </a:solidFill>
            <a:ln w="952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35443807">
                    <a:custGeom>
                      <a:avLst/>
                      <a:gdLst>
                        <a:gd name="connsiteX0" fmla="*/ 112014 w 112013"/>
                        <a:gd name="connsiteY0" fmla="*/ 0 h 49529"/>
                        <a:gd name="connsiteX1" fmla="*/ 0 w 112013"/>
                        <a:gd name="connsiteY1" fmla="*/ 0 h 49529"/>
                        <a:gd name="connsiteX2" fmla="*/ 0 w 112013"/>
                        <a:gd name="connsiteY2" fmla="*/ 49530 h 49529"/>
                        <a:gd name="connsiteX3" fmla="*/ 112014 w 112013"/>
                        <a:gd name="connsiteY3" fmla="*/ 49530 h 49529"/>
                        <a:gd name="connsiteX4" fmla="*/ 112014 w 112013"/>
                        <a:gd name="connsiteY4" fmla="*/ 0 h 495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2013" h="49529">
                          <a:moveTo>
                            <a:pt x="112014" y="0"/>
                          </a:moveTo>
                          <a:lnTo>
                            <a:pt x="0" y="0"/>
                          </a:lnTo>
                          <a:lnTo>
                            <a:pt x="0" y="49530"/>
                          </a:lnTo>
                          <a:lnTo>
                            <a:pt x="112014" y="49530"/>
                          </a:lnTo>
                          <a:lnTo>
                            <a:pt x="112014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65" name="ZoneTexte 164">
            <a:extLst>
              <a:ext uri="{FF2B5EF4-FFF2-40B4-BE49-F238E27FC236}">
                <a16:creationId xmlns:a16="http://schemas.microsoft.com/office/drawing/2014/main" id="{74ADA377-BA1C-2E84-E4B7-68837DA5BA7B}"/>
              </a:ext>
            </a:extLst>
          </p:cNvPr>
          <p:cNvSpPr txBox="1"/>
          <p:nvPr/>
        </p:nvSpPr>
        <p:spPr>
          <a:xfrm>
            <a:off x="8837264" y="783184"/>
            <a:ext cx="1479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Manoir Wayne</a:t>
            </a:r>
          </a:p>
        </p:txBody>
      </p: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A32E6D43-74CA-C549-7D45-83A377D80D5B}"/>
              </a:ext>
            </a:extLst>
          </p:cNvPr>
          <p:cNvGrpSpPr/>
          <p:nvPr/>
        </p:nvGrpSpPr>
        <p:grpSpPr>
          <a:xfrm>
            <a:off x="6861489" y="446461"/>
            <a:ext cx="593539" cy="526732"/>
            <a:chOff x="6626990" y="2417888"/>
            <a:chExt cx="702977" cy="623852"/>
          </a:xfrm>
        </p:grpSpPr>
        <p:sp>
          <p:nvSpPr>
            <p:cNvPr id="171" name="Forme libre : forme 170">
              <a:extLst>
                <a:ext uri="{FF2B5EF4-FFF2-40B4-BE49-F238E27FC236}">
                  <a16:creationId xmlns:a16="http://schemas.microsoft.com/office/drawing/2014/main" id="{807CB740-617A-6B37-5C12-2F565EEAE0A9}"/>
                </a:ext>
              </a:extLst>
            </p:cNvPr>
            <p:cNvSpPr/>
            <p:nvPr/>
          </p:nvSpPr>
          <p:spPr>
            <a:xfrm>
              <a:off x="6626990" y="2691285"/>
              <a:ext cx="214573" cy="225607"/>
            </a:xfrm>
            <a:custGeom>
              <a:avLst/>
              <a:gdLst>
                <a:gd name="connsiteX0" fmla="*/ 179704 w 181169"/>
                <a:gd name="connsiteY0" fmla="*/ 168179 h 190485"/>
                <a:gd name="connsiteX1" fmla="*/ 159918 w 181169"/>
                <a:gd name="connsiteY1" fmla="*/ 187965 h 190485"/>
                <a:gd name="connsiteX2" fmla="*/ 146727 w 181169"/>
                <a:gd name="connsiteY2" fmla="*/ 187965 h 190485"/>
                <a:gd name="connsiteX3" fmla="*/ 4928 w 181169"/>
                <a:gd name="connsiteY3" fmla="*/ 46166 h 190485"/>
                <a:gd name="connsiteX4" fmla="*/ 4928 w 181169"/>
                <a:gd name="connsiteY4" fmla="*/ 19785 h 190485"/>
                <a:gd name="connsiteX5" fmla="*/ 21417 w 181169"/>
                <a:gd name="connsiteY5" fmla="*/ 0 h 190485"/>
                <a:gd name="connsiteX6" fmla="*/ 21417 w 181169"/>
                <a:gd name="connsiteY6" fmla="*/ 0 h 190485"/>
                <a:gd name="connsiteX7" fmla="*/ 179704 w 181169"/>
                <a:gd name="connsiteY7" fmla="*/ 158286 h 190485"/>
                <a:gd name="connsiteX8" fmla="*/ 179704 w 181169"/>
                <a:gd name="connsiteY8" fmla="*/ 168179 h 19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169" h="190485" fill="none" extrusionOk="0">
                  <a:moveTo>
                    <a:pt x="179704" y="168179"/>
                  </a:moveTo>
                  <a:cubicBezTo>
                    <a:pt x="173739" y="173179"/>
                    <a:pt x="163645" y="183187"/>
                    <a:pt x="159918" y="187965"/>
                  </a:cubicBezTo>
                  <a:cubicBezTo>
                    <a:pt x="157008" y="192125"/>
                    <a:pt x="150140" y="191522"/>
                    <a:pt x="146727" y="187965"/>
                  </a:cubicBezTo>
                  <a:cubicBezTo>
                    <a:pt x="75272" y="122225"/>
                    <a:pt x="46635" y="77938"/>
                    <a:pt x="4928" y="46166"/>
                  </a:cubicBezTo>
                  <a:cubicBezTo>
                    <a:pt x="-1196" y="38747"/>
                    <a:pt x="-489" y="27898"/>
                    <a:pt x="4928" y="19785"/>
                  </a:cubicBezTo>
                  <a:cubicBezTo>
                    <a:pt x="8842" y="16236"/>
                    <a:pt x="14049" y="10393"/>
                    <a:pt x="21417" y="0"/>
                  </a:cubicBezTo>
                  <a:lnTo>
                    <a:pt x="21417" y="0"/>
                  </a:lnTo>
                  <a:cubicBezTo>
                    <a:pt x="79966" y="60904"/>
                    <a:pt x="108480" y="96748"/>
                    <a:pt x="179704" y="158286"/>
                  </a:cubicBezTo>
                  <a:cubicBezTo>
                    <a:pt x="179710" y="161385"/>
                    <a:pt x="183678" y="164309"/>
                    <a:pt x="179704" y="168179"/>
                  </a:cubicBezTo>
                  <a:close/>
                </a:path>
                <a:path w="181169" h="190485" stroke="0" extrusionOk="0">
                  <a:moveTo>
                    <a:pt x="179704" y="168179"/>
                  </a:moveTo>
                  <a:cubicBezTo>
                    <a:pt x="174498" y="173938"/>
                    <a:pt x="167328" y="181284"/>
                    <a:pt x="159918" y="187965"/>
                  </a:cubicBezTo>
                  <a:cubicBezTo>
                    <a:pt x="156251" y="190488"/>
                    <a:pt x="150152" y="190846"/>
                    <a:pt x="146727" y="187965"/>
                  </a:cubicBezTo>
                  <a:cubicBezTo>
                    <a:pt x="84119" y="127088"/>
                    <a:pt x="72264" y="114112"/>
                    <a:pt x="4928" y="46166"/>
                  </a:cubicBezTo>
                  <a:cubicBezTo>
                    <a:pt x="585" y="39154"/>
                    <a:pt x="-3168" y="28104"/>
                    <a:pt x="4928" y="19785"/>
                  </a:cubicBezTo>
                  <a:cubicBezTo>
                    <a:pt x="9237" y="15692"/>
                    <a:pt x="13992" y="8253"/>
                    <a:pt x="21417" y="0"/>
                  </a:cubicBezTo>
                  <a:lnTo>
                    <a:pt x="21417" y="0"/>
                  </a:lnTo>
                  <a:cubicBezTo>
                    <a:pt x="59850" y="33275"/>
                    <a:pt x="144798" y="115545"/>
                    <a:pt x="179704" y="158286"/>
                  </a:cubicBezTo>
                  <a:cubicBezTo>
                    <a:pt x="180440" y="162201"/>
                    <a:pt x="183126" y="164902"/>
                    <a:pt x="179704" y="168179"/>
                  </a:cubicBez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143434799">
                    <a:custGeom>
                      <a:avLst/>
                      <a:gdLst>
                        <a:gd name="connsiteX0" fmla="*/ 212838 w 214573"/>
                        <a:gd name="connsiteY0" fmla="*/ 199189 h 225607"/>
                        <a:gd name="connsiteX1" fmla="*/ 189404 w 214573"/>
                        <a:gd name="connsiteY1" fmla="*/ 222623 h 225607"/>
                        <a:gd name="connsiteX2" fmla="*/ 173781 w 214573"/>
                        <a:gd name="connsiteY2" fmla="*/ 222623 h 225607"/>
                        <a:gd name="connsiteX3" fmla="*/ 5837 w 214573"/>
                        <a:gd name="connsiteY3" fmla="*/ 54679 h 225607"/>
                        <a:gd name="connsiteX4" fmla="*/ 5837 w 214573"/>
                        <a:gd name="connsiteY4" fmla="*/ 23434 h 225607"/>
                        <a:gd name="connsiteX5" fmla="*/ 25366 w 214573"/>
                        <a:gd name="connsiteY5" fmla="*/ 0 h 225607"/>
                        <a:gd name="connsiteX6" fmla="*/ 25366 w 214573"/>
                        <a:gd name="connsiteY6" fmla="*/ 0 h 225607"/>
                        <a:gd name="connsiteX7" fmla="*/ 212838 w 214573"/>
                        <a:gd name="connsiteY7" fmla="*/ 187472 h 225607"/>
                        <a:gd name="connsiteX8" fmla="*/ 212838 w 214573"/>
                        <a:gd name="connsiteY8" fmla="*/ 199189 h 2256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4573" h="225607">
                          <a:moveTo>
                            <a:pt x="212838" y="199189"/>
                          </a:moveTo>
                          <a:lnTo>
                            <a:pt x="189404" y="222623"/>
                          </a:lnTo>
                          <a:cubicBezTo>
                            <a:pt x="184956" y="226603"/>
                            <a:pt x="178229" y="226603"/>
                            <a:pt x="173781" y="222623"/>
                          </a:cubicBezTo>
                          <a:lnTo>
                            <a:pt x="5837" y="54679"/>
                          </a:lnTo>
                          <a:cubicBezTo>
                            <a:pt x="-1946" y="45718"/>
                            <a:pt x="-1946" y="32395"/>
                            <a:pt x="5837" y="23434"/>
                          </a:cubicBezTo>
                          <a:lnTo>
                            <a:pt x="25366" y="0"/>
                          </a:lnTo>
                          <a:lnTo>
                            <a:pt x="25366" y="0"/>
                          </a:lnTo>
                          <a:lnTo>
                            <a:pt x="212838" y="187472"/>
                          </a:lnTo>
                          <a:cubicBezTo>
                            <a:pt x="212838" y="191378"/>
                            <a:pt x="216743" y="195283"/>
                            <a:pt x="212838" y="199189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 : forme 171">
              <a:extLst>
                <a:ext uri="{FF2B5EF4-FFF2-40B4-BE49-F238E27FC236}">
                  <a16:creationId xmlns:a16="http://schemas.microsoft.com/office/drawing/2014/main" id="{A138C1E4-5191-9ED2-BF09-D478A9A84956}"/>
                </a:ext>
              </a:extLst>
            </p:cNvPr>
            <p:cNvSpPr/>
            <p:nvPr/>
          </p:nvSpPr>
          <p:spPr>
            <a:xfrm>
              <a:off x="6626990" y="2542766"/>
              <a:ext cx="211915" cy="222726"/>
            </a:xfrm>
            <a:custGeom>
              <a:avLst/>
              <a:gdLst>
                <a:gd name="connsiteX0" fmla="*/ 156620 w 178925"/>
                <a:gd name="connsiteY0" fmla="*/ 3384 h 188052"/>
                <a:gd name="connsiteX1" fmla="*/ 176406 w 178925"/>
                <a:gd name="connsiteY1" fmla="*/ 23170 h 188052"/>
                <a:gd name="connsiteX2" fmla="*/ 176406 w 178925"/>
                <a:gd name="connsiteY2" fmla="*/ 36361 h 188052"/>
                <a:gd name="connsiteX3" fmla="*/ 24714 w 178925"/>
                <a:gd name="connsiteY3" fmla="*/ 188052 h 188052"/>
                <a:gd name="connsiteX4" fmla="*/ 24714 w 178925"/>
                <a:gd name="connsiteY4" fmla="*/ 188052 h 188052"/>
                <a:gd name="connsiteX5" fmla="*/ 4928 w 178925"/>
                <a:gd name="connsiteY5" fmla="*/ 168267 h 188052"/>
                <a:gd name="connsiteX6" fmla="*/ 4928 w 178925"/>
                <a:gd name="connsiteY6" fmla="*/ 141885 h 188052"/>
                <a:gd name="connsiteX7" fmla="*/ 4928 w 178925"/>
                <a:gd name="connsiteY7" fmla="*/ 141885 h 188052"/>
                <a:gd name="connsiteX8" fmla="*/ 146727 w 178925"/>
                <a:gd name="connsiteY8" fmla="*/ 87 h 188052"/>
                <a:gd name="connsiteX9" fmla="*/ 156620 w 178925"/>
                <a:gd name="connsiteY9" fmla="*/ 3384 h 1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925" h="188052" fill="none" extrusionOk="0">
                  <a:moveTo>
                    <a:pt x="156620" y="3384"/>
                  </a:moveTo>
                  <a:cubicBezTo>
                    <a:pt x="161630" y="8299"/>
                    <a:pt x="169289" y="15683"/>
                    <a:pt x="176406" y="23170"/>
                  </a:cubicBezTo>
                  <a:cubicBezTo>
                    <a:pt x="180495" y="26875"/>
                    <a:pt x="178511" y="32513"/>
                    <a:pt x="176406" y="36361"/>
                  </a:cubicBezTo>
                  <a:cubicBezTo>
                    <a:pt x="136152" y="64010"/>
                    <a:pt x="79361" y="128521"/>
                    <a:pt x="24714" y="188052"/>
                  </a:cubicBezTo>
                  <a:lnTo>
                    <a:pt x="24714" y="188052"/>
                  </a:lnTo>
                  <a:cubicBezTo>
                    <a:pt x="17390" y="182654"/>
                    <a:pt x="9077" y="173418"/>
                    <a:pt x="4928" y="168267"/>
                  </a:cubicBezTo>
                  <a:cubicBezTo>
                    <a:pt x="-1388" y="158350"/>
                    <a:pt x="-3805" y="150004"/>
                    <a:pt x="4928" y="141885"/>
                  </a:cubicBezTo>
                  <a:lnTo>
                    <a:pt x="4928" y="141885"/>
                  </a:lnTo>
                  <a:cubicBezTo>
                    <a:pt x="44336" y="94102"/>
                    <a:pt x="117074" y="41188"/>
                    <a:pt x="146727" y="87"/>
                  </a:cubicBezTo>
                  <a:cubicBezTo>
                    <a:pt x="150048" y="-251"/>
                    <a:pt x="154295" y="1198"/>
                    <a:pt x="156620" y="3384"/>
                  </a:cubicBezTo>
                  <a:close/>
                </a:path>
                <a:path w="178925" h="188052" stroke="0" extrusionOk="0">
                  <a:moveTo>
                    <a:pt x="156620" y="3384"/>
                  </a:moveTo>
                  <a:cubicBezTo>
                    <a:pt x="164269" y="11111"/>
                    <a:pt x="169175" y="16128"/>
                    <a:pt x="176406" y="23170"/>
                  </a:cubicBezTo>
                  <a:cubicBezTo>
                    <a:pt x="179896" y="27037"/>
                    <a:pt x="179885" y="32615"/>
                    <a:pt x="176406" y="36361"/>
                  </a:cubicBezTo>
                  <a:cubicBezTo>
                    <a:pt x="117984" y="84429"/>
                    <a:pt x="78936" y="142348"/>
                    <a:pt x="24714" y="188052"/>
                  </a:cubicBezTo>
                  <a:lnTo>
                    <a:pt x="24714" y="188052"/>
                  </a:lnTo>
                  <a:cubicBezTo>
                    <a:pt x="15611" y="178404"/>
                    <a:pt x="12837" y="177523"/>
                    <a:pt x="4928" y="168267"/>
                  </a:cubicBezTo>
                  <a:cubicBezTo>
                    <a:pt x="-1655" y="159256"/>
                    <a:pt x="-3957" y="148602"/>
                    <a:pt x="4928" y="141885"/>
                  </a:cubicBezTo>
                  <a:lnTo>
                    <a:pt x="4928" y="141885"/>
                  </a:lnTo>
                  <a:cubicBezTo>
                    <a:pt x="38339" y="100106"/>
                    <a:pt x="71719" y="62647"/>
                    <a:pt x="146727" y="87"/>
                  </a:cubicBezTo>
                  <a:cubicBezTo>
                    <a:pt x="149948" y="419"/>
                    <a:pt x="153812" y="707"/>
                    <a:pt x="156620" y="3384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00672359">
                    <a:custGeom>
                      <a:avLst/>
                      <a:gdLst>
                        <a:gd name="connsiteX0" fmla="*/ 185498 w 211915"/>
                        <a:gd name="connsiteY0" fmla="*/ 4009 h 222726"/>
                        <a:gd name="connsiteX1" fmla="*/ 208932 w 211915"/>
                        <a:gd name="connsiteY1" fmla="*/ 27443 h 222726"/>
                        <a:gd name="connsiteX2" fmla="*/ 208932 w 211915"/>
                        <a:gd name="connsiteY2" fmla="*/ 43066 h 222726"/>
                        <a:gd name="connsiteX3" fmla="*/ 29271 w 211915"/>
                        <a:gd name="connsiteY3" fmla="*/ 222727 h 222726"/>
                        <a:gd name="connsiteX4" fmla="*/ 29271 w 211915"/>
                        <a:gd name="connsiteY4" fmla="*/ 222727 h 222726"/>
                        <a:gd name="connsiteX5" fmla="*/ 5837 w 211915"/>
                        <a:gd name="connsiteY5" fmla="*/ 199293 h 222726"/>
                        <a:gd name="connsiteX6" fmla="*/ 5837 w 211915"/>
                        <a:gd name="connsiteY6" fmla="*/ 168047 h 222726"/>
                        <a:gd name="connsiteX7" fmla="*/ 5837 w 211915"/>
                        <a:gd name="connsiteY7" fmla="*/ 168047 h 222726"/>
                        <a:gd name="connsiteX8" fmla="*/ 173781 w 211915"/>
                        <a:gd name="connsiteY8" fmla="*/ 104 h 222726"/>
                        <a:gd name="connsiteX9" fmla="*/ 185498 w 211915"/>
                        <a:gd name="connsiteY9" fmla="*/ 4009 h 222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1915" h="222726">
                          <a:moveTo>
                            <a:pt x="185498" y="4009"/>
                          </a:moveTo>
                          <a:lnTo>
                            <a:pt x="208932" y="27443"/>
                          </a:lnTo>
                          <a:cubicBezTo>
                            <a:pt x="212910" y="31891"/>
                            <a:pt x="212910" y="38618"/>
                            <a:pt x="208932" y="43066"/>
                          </a:cubicBezTo>
                          <a:lnTo>
                            <a:pt x="29271" y="222727"/>
                          </a:lnTo>
                          <a:lnTo>
                            <a:pt x="29271" y="222727"/>
                          </a:lnTo>
                          <a:lnTo>
                            <a:pt x="5837" y="199293"/>
                          </a:lnTo>
                          <a:cubicBezTo>
                            <a:pt x="-1946" y="190332"/>
                            <a:pt x="-1946" y="177008"/>
                            <a:pt x="5837" y="168047"/>
                          </a:cubicBezTo>
                          <a:lnTo>
                            <a:pt x="5837" y="168047"/>
                          </a:lnTo>
                          <a:lnTo>
                            <a:pt x="173781" y="104"/>
                          </a:lnTo>
                          <a:cubicBezTo>
                            <a:pt x="178074" y="-413"/>
                            <a:pt x="182373" y="1020"/>
                            <a:pt x="185498" y="4009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 : forme 172">
              <a:extLst>
                <a:ext uri="{FF2B5EF4-FFF2-40B4-BE49-F238E27FC236}">
                  <a16:creationId xmlns:a16="http://schemas.microsoft.com/office/drawing/2014/main" id="{3C73BBC7-7DD0-6221-143D-1845064F9770}"/>
                </a:ext>
              </a:extLst>
            </p:cNvPr>
            <p:cNvSpPr/>
            <p:nvPr/>
          </p:nvSpPr>
          <p:spPr>
            <a:xfrm>
              <a:off x="7110239" y="2691285"/>
              <a:ext cx="219728" cy="229513"/>
            </a:xfrm>
            <a:custGeom>
              <a:avLst/>
              <a:gdLst>
                <a:gd name="connsiteX0" fmla="*/ 160806 w 185521"/>
                <a:gd name="connsiteY0" fmla="*/ 0 h 193783"/>
                <a:gd name="connsiteX1" fmla="*/ 180592 w 185521"/>
                <a:gd name="connsiteY1" fmla="*/ 19785 h 193783"/>
                <a:gd name="connsiteX2" fmla="*/ 180592 w 185521"/>
                <a:gd name="connsiteY2" fmla="*/ 46166 h 193783"/>
                <a:gd name="connsiteX3" fmla="*/ 35496 w 185521"/>
                <a:gd name="connsiteY3" fmla="*/ 191263 h 193783"/>
                <a:gd name="connsiteX4" fmla="*/ 22306 w 185521"/>
                <a:gd name="connsiteY4" fmla="*/ 191263 h 193783"/>
                <a:gd name="connsiteX5" fmla="*/ 22306 w 185521"/>
                <a:gd name="connsiteY5" fmla="*/ 191263 h 193783"/>
                <a:gd name="connsiteX6" fmla="*/ 2520 w 185521"/>
                <a:gd name="connsiteY6" fmla="*/ 171477 h 193783"/>
                <a:gd name="connsiteX7" fmla="*/ 2520 w 185521"/>
                <a:gd name="connsiteY7" fmla="*/ 158286 h 193783"/>
                <a:gd name="connsiteX8" fmla="*/ 2520 w 185521"/>
                <a:gd name="connsiteY8" fmla="*/ 158286 h 193783"/>
                <a:gd name="connsiteX9" fmla="*/ 160806 w 185521"/>
                <a:gd name="connsiteY9" fmla="*/ 0 h 19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21" h="193783" fill="none" extrusionOk="0">
                  <a:moveTo>
                    <a:pt x="160806" y="0"/>
                  </a:moveTo>
                  <a:cubicBezTo>
                    <a:pt x="167120" y="4782"/>
                    <a:pt x="171990" y="10502"/>
                    <a:pt x="180592" y="19785"/>
                  </a:cubicBezTo>
                  <a:cubicBezTo>
                    <a:pt x="188097" y="26751"/>
                    <a:pt x="186019" y="37441"/>
                    <a:pt x="180592" y="46166"/>
                  </a:cubicBezTo>
                  <a:cubicBezTo>
                    <a:pt x="130273" y="90554"/>
                    <a:pt x="74839" y="147831"/>
                    <a:pt x="35496" y="191263"/>
                  </a:cubicBezTo>
                  <a:cubicBezTo>
                    <a:pt x="32523" y="195410"/>
                    <a:pt x="25276" y="195302"/>
                    <a:pt x="22306" y="191263"/>
                  </a:cubicBezTo>
                  <a:lnTo>
                    <a:pt x="22306" y="191263"/>
                  </a:lnTo>
                  <a:cubicBezTo>
                    <a:pt x="15903" y="184875"/>
                    <a:pt x="10671" y="179400"/>
                    <a:pt x="2520" y="171477"/>
                  </a:cubicBezTo>
                  <a:cubicBezTo>
                    <a:pt x="-818" y="167341"/>
                    <a:pt x="20" y="161783"/>
                    <a:pt x="2520" y="158286"/>
                  </a:cubicBezTo>
                  <a:lnTo>
                    <a:pt x="2520" y="158286"/>
                  </a:lnTo>
                  <a:cubicBezTo>
                    <a:pt x="50193" y="121980"/>
                    <a:pt x="95284" y="65584"/>
                    <a:pt x="160806" y="0"/>
                  </a:cubicBezTo>
                  <a:close/>
                </a:path>
                <a:path w="185521" h="193783" stroke="0" extrusionOk="0">
                  <a:moveTo>
                    <a:pt x="160806" y="0"/>
                  </a:moveTo>
                  <a:cubicBezTo>
                    <a:pt x="166331" y="5014"/>
                    <a:pt x="174401" y="15362"/>
                    <a:pt x="180592" y="19785"/>
                  </a:cubicBezTo>
                  <a:cubicBezTo>
                    <a:pt x="187531" y="27040"/>
                    <a:pt x="187457" y="38474"/>
                    <a:pt x="180592" y="46166"/>
                  </a:cubicBezTo>
                  <a:cubicBezTo>
                    <a:pt x="125921" y="96903"/>
                    <a:pt x="70346" y="155854"/>
                    <a:pt x="35496" y="191263"/>
                  </a:cubicBezTo>
                  <a:cubicBezTo>
                    <a:pt x="31427" y="195298"/>
                    <a:pt x="25910" y="195629"/>
                    <a:pt x="22306" y="191263"/>
                  </a:cubicBezTo>
                  <a:lnTo>
                    <a:pt x="22306" y="191263"/>
                  </a:lnTo>
                  <a:cubicBezTo>
                    <a:pt x="14032" y="183711"/>
                    <a:pt x="7459" y="175542"/>
                    <a:pt x="2520" y="171477"/>
                  </a:cubicBezTo>
                  <a:cubicBezTo>
                    <a:pt x="58" y="167092"/>
                    <a:pt x="-1806" y="161476"/>
                    <a:pt x="2520" y="158286"/>
                  </a:cubicBezTo>
                  <a:lnTo>
                    <a:pt x="2520" y="158286"/>
                  </a:lnTo>
                  <a:cubicBezTo>
                    <a:pt x="37754" y="114471"/>
                    <a:pt x="85931" y="69412"/>
                    <a:pt x="160806" y="0"/>
                  </a:cubicBez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445358412">
                    <a:custGeom>
                      <a:avLst/>
                      <a:gdLst>
                        <a:gd name="connsiteX0" fmla="*/ 190457 w 219728"/>
                        <a:gd name="connsiteY0" fmla="*/ 0 h 229513"/>
                        <a:gd name="connsiteX1" fmla="*/ 213891 w 219728"/>
                        <a:gd name="connsiteY1" fmla="*/ 23434 h 229513"/>
                        <a:gd name="connsiteX2" fmla="*/ 213891 w 219728"/>
                        <a:gd name="connsiteY2" fmla="*/ 54679 h 229513"/>
                        <a:gd name="connsiteX3" fmla="*/ 42042 w 219728"/>
                        <a:gd name="connsiteY3" fmla="*/ 226529 h 229513"/>
                        <a:gd name="connsiteX4" fmla="*/ 26419 w 219728"/>
                        <a:gd name="connsiteY4" fmla="*/ 226529 h 229513"/>
                        <a:gd name="connsiteX5" fmla="*/ 26419 w 219728"/>
                        <a:gd name="connsiteY5" fmla="*/ 226529 h 229513"/>
                        <a:gd name="connsiteX6" fmla="*/ 2985 w 219728"/>
                        <a:gd name="connsiteY6" fmla="*/ 203095 h 229513"/>
                        <a:gd name="connsiteX7" fmla="*/ 2985 w 219728"/>
                        <a:gd name="connsiteY7" fmla="*/ 187472 h 229513"/>
                        <a:gd name="connsiteX8" fmla="*/ 2985 w 219728"/>
                        <a:gd name="connsiteY8" fmla="*/ 187472 h 229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9728" h="229513">
                          <a:moveTo>
                            <a:pt x="190457" y="0"/>
                          </a:moveTo>
                          <a:lnTo>
                            <a:pt x="213891" y="23434"/>
                          </a:lnTo>
                          <a:cubicBezTo>
                            <a:pt x="221675" y="32395"/>
                            <a:pt x="221675" y="45718"/>
                            <a:pt x="213891" y="54679"/>
                          </a:cubicBezTo>
                          <a:lnTo>
                            <a:pt x="42042" y="226529"/>
                          </a:lnTo>
                          <a:cubicBezTo>
                            <a:pt x="37593" y="230509"/>
                            <a:pt x="30867" y="230509"/>
                            <a:pt x="26419" y="226529"/>
                          </a:cubicBezTo>
                          <a:lnTo>
                            <a:pt x="26419" y="226529"/>
                          </a:lnTo>
                          <a:lnTo>
                            <a:pt x="2985" y="203095"/>
                          </a:lnTo>
                          <a:cubicBezTo>
                            <a:pt x="-995" y="198646"/>
                            <a:pt x="-995" y="191921"/>
                            <a:pt x="2985" y="187472"/>
                          </a:cubicBezTo>
                          <a:lnTo>
                            <a:pt x="2985" y="187472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 : forme 173">
              <a:extLst>
                <a:ext uri="{FF2B5EF4-FFF2-40B4-BE49-F238E27FC236}">
                  <a16:creationId xmlns:a16="http://schemas.microsoft.com/office/drawing/2014/main" id="{72F306F9-D9A1-39CD-60A6-33152FDCB08E}"/>
                </a:ext>
              </a:extLst>
            </p:cNvPr>
            <p:cNvSpPr/>
            <p:nvPr/>
          </p:nvSpPr>
          <p:spPr>
            <a:xfrm>
              <a:off x="7110239" y="2539886"/>
              <a:ext cx="215823" cy="225606"/>
            </a:xfrm>
            <a:custGeom>
              <a:avLst/>
              <a:gdLst>
                <a:gd name="connsiteX0" fmla="*/ 177294 w 182224"/>
                <a:gd name="connsiteY0" fmla="*/ 170699 h 190484"/>
                <a:gd name="connsiteX1" fmla="*/ 157509 w 182224"/>
                <a:gd name="connsiteY1" fmla="*/ 190484 h 190484"/>
                <a:gd name="connsiteX2" fmla="*/ 157509 w 182224"/>
                <a:gd name="connsiteY2" fmla="*/ 190484 h 190484"/>
                <a:gd name="connsiteX3" fmla="*/ 2520 w 182224"/>
                <a:gd name="connsiteY3" fmla="*/ 35495 h 190484"/>
                <a:gd name="connsiteX4" fmla="*/ 2520 w 182224"/>
                <a:gd name="connsiteY4" fmla="*/ 22305 h 190484"/>
                <a:gd name="connsiteX5" fmla="*/ 2520 w 182224"/>
                <a:gd name="connsiteY5" fmla="*/ 22305 h 190484"/>
                <a:gd name="connsiteX6" fmla="*/ 22306 w 182224"/>
                <a:gd name="connsiteY6" fmla="*/ 2519 h 190484"/>
                <a:gd name="connsiteX7" fmla="*/ 35496 w 182224"/>
                <a:gd name="connsiteY7" fmla="*/ 2519 h 190484"/>
                <a:gd name="connsiteX8" fmla="*/ 35496 w 182224"/>
                <a:gd name="connsiteY8" fmla="*/ 2519 h 190484"/>
                <a:gd name="connsiteX9" fmla="*/ 177294 w 182224"/>
                <a:gd name="connsiteY9" fmla="*/ 144317 h 190484"/>
                <a:gd name="connsiteX10" fmla="*/ 177294 w 182224"/>
                <a:gd name="connsiteY10" fmla="*/ 170699 h 19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224" h="190484" fill="none" extrusionOk="0">
                  <a:moveTo>
                    <a:pt x="177294" y="170699"/>
                  </a:moveTo>
                  <a:cubicBezTo>
                    <a:pt x="173604" y="175204"/>
                    <a:pt x="165587" y="183241"/>
                    <a:pt x="157509" y="190484"/>
                  </a:cubicBezTo>
                  <a:lnTo>
                    <a:pt x="157509" y="190484"/>
                  </a:lnTo>
                  <a:cubicBezTo>
                    <a:pt x="84437" y="132752"/>
                    <a:pt x="83574" y="105686"/>
                    <a:pt x="2520" y="35495"/>
                  </a:cubicBezTo>
                  <a:cubicBezTo>
                    <a:pt x="-964" y="31923"/>
                    <a:pt x="-614" y="26861"/>
                    <a:pt x="2520" y="22305"/>
                  </a:cubicBezTo>
                  <a:lnTo>
                    <a:pt x="2520" y="22305"/>
                  </a:lnTo>
                  <a:cubicBezTo>
                    <a:pt x="8106" y="17418"/>
                    <a:pt x="16551" y="6611"/>
                    <a:pt x="22306" y="2519"/>
                  </a:cubicBezTo>
                  <a:cubicBezTo>
                    <a:pt x="24981" y="-239"/>
                    <a:pt x="32177" y="-1112"/>
                    <a:pt x="35496" y="2519"/>
                  </a:cubicBezTo>
                  <a:lnTo>
                    <a:pt x="35496" y="2519"/>
                  </a:lnTo>
                  <a:cubicBezTo>
                    <a:pt x="82728" y="37050"/>
                    <a:pt x="125752" y="81789"/>
                    <a:pt x="177294" y="144317"/>
                  </a:cubicBezTo>
                  <a:cubicBezTo>
                    <a:pt x="185391" y="152624"/>
                    <a:pt x="182508" y="163271"/>
                    <a:pt x="177294" y="170699"/>
                  </a:cubicBezTo>
                  <a:close/>
                </a:path>
                <a:path w="182224" h="190484" stroke="0" extrusionOk="0">
                  <a:moveTo>
                    <a:pt x="177294" y="170699"/>
                  </a:moveTo>
                  <a:cubicBezTo>
                    <a:pt x="169393" y="179916"/>
                    <a:pt x="165084" y="184550"/>
                    <a:pt x="157509" y="190484"/>
                  </a:cubicBezTo>
                  <a:lnTo>
                    <a:pt x="157509" y="190484"/>
                  </a:lnTo>
                  <a:cubicBezTo>
                    <a:pt x="89376" y="137740"/>
                    <a:pt x="31397" y="76614"/>
                    <a:pt x="2520" y="35495"/>
                  </a:cubicBezTo>
                  <a:cubicBezTo>
                    <a:pt x="-1326" y="32373"/>
                    <a:pt x="-1260" y="25349"/>
                    <a:pt x="2520" y="22305"/>
                  </a:cubicBezTo>
                  <a:lnTo>
                    <a:pt x="2520" y="22305"/>
                  </a:lnTo>
                  <a:cubicBezTo>
                    <a:pt x="7805" y="16957"/>
                    <a:pt x="15925" y="10476"/>
                    <a:pt x="22306" y="2519"/>
                  </a:cubicBezTo>
                  <a:cubicBezTo>
                    <a:pt x="27073" y="-728"/>
                    <a:pt x="32156" y="-1249"/>
                    <a:pt x="35496" y="2519"/>
                  </a:cubicBezTo>
                  <a:lnTo>
                    <a:pt x="35496" y="2519"/>
                  </a:lnTo>
                  <a:cubicBezTo>
                    <a:pt x="91195" y="44377"/>
                    <a:pt x="120201" y="90916"/>
                    <a:pt x="177294" y="144317"/>
                  </a:cubicBezTo>
                  <a:cubicBezTo>
                    <a:pt x="186270" y="151215"/>
                    <a:pt x="184599" y="163670"/>
                    <a:pt x="177294" y="170699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40901886">
                    <a:custGeom>
                      <a:avLst/>
                      <a:gdLst>
                        <a:gd name="connsiteX0" fmla="*/ 209985 w 215823"/>
                        <a:gd name="connsiteY0" fmla="*/ 202173 h 225606"/>
                        <a:gd name="connsiteX1" fmla="*/ 186551 w 215823"/>
                        <a:gd name="connsiteY1" fmla="*/ 225607 h 225606"/>
                        <a:gd name="connsiteX2" fmla="*/ 186551 w 215823"/>
                        <a:gd name="connsiteY2" fmla="*/ 225607 h 225606"/>
                        <a:gd name="connsiteX3" fmla="*/ 2985 w 215823"/>
                        <a:gd name="connsiteY3" fmla="*/ 42040 h 225606"/>
                        <a:gd name="connsiteX4" fmla="*/ 2985 w 215823"/>
                        <a:gd name="connsiteY4" fmla="*/ 26418 h 225606"/>
                        <a:gd name="connsiteX5" fmla="*/ 2985 w 215823"/>
                        <a:gd name="connsiteY5" fmla="*/ 26418 h 225606"/>
                        <a:gd name="connsiteX6" fmla="*/ 26419 w 215823"/>
                        <a:gd name="connsiteY6" fmla="*/ 2984 h 225606"/>
                        <a:gd name="connsiteX7" fmla="*/ 42042 w 215823"/>
                        <a:gd name="connsiteY7" fmla="*/ 2984 h 225606"/>
                        <a:gd name="connsiteX8" fmla="*/ 42042 w 215823"/>
                        <a:gd name="connsiteY8" fmla="*/ 2984 h 225606"/>
                        <a:gd name="connsiteX9" fmla="*/ 209985 w 215823"/>
                        <a:gd name="connsiteY9" fmla="*/ 170927 h 225606"/>
                        <a:gd name="connsiteX10" fmla="*/ 209985 w 215823"/>
                        <a:gd name="connsiteY10" fmla="*/ 202173 h 2256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5823" h="225606">
                          <a:moveTo>
                            <a:pt x="209985" y="202173"/>
                          </a:moveTo>
                          <a:lnTo>
                            <a:pt x="186551" y="225607"/>
                          </a:lnTo>
                          <a:lnTo>
                            <a:pt x="186551" y="225607"/>
                          </a:lnTo>
                          <a:lnTo>
                            <a:pt x="2985" y="42040"/>
                          </a:lnTo>
                          <a:cubicBezTo>
                            <a:pt x="-995" y="37593"/>
                            <a:pt x="-995" y="30866"/>
                            <a:pt x="2985" y="26418"/>
                          </a:cubicBezTo>
                          <a:lnTo>
                            <a:pt x="2985" y="26418"/>
                          </a:lnTo>
                          <a:lnTo>
                            <a:pt x="26419" y="2984"/>
                          </a:lnTo>
                          <a:cubicBezTo>
                            <a:pt x="30867" y="-995"/>
                            <a:pt x="37593" y="-995"/>
                            <a:pt x="42042" y="2984"/>
                          </a:cubicBezTo>
                          <a:lnTo>
                            <a:pt x="42042" y="2984"/>
                          </a:lnTo>
                          <a:lnTo>
                            <a:pt x="209985" y="170927"/>
                          </a:lnTo>
                          <a:cubicBezTo>
                            <a:pt x="217769" y="179889"/>
                            <a:pt x="217769" y="193212"/>
                            <a:pt x="209985" y="20217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 : forme 174">
              <a:extLst>
                <a:ext uri="{FF2B5EF4-FFF2-40B4-BE49-F238E27FC236}">
                  <a16:creationId xmlns:a16="http://schemas.microsoft.com/office/drawing/2014/main" id="{2BD51E38-5659-0E16-4927-EB580C40FDCC}"/>
                </a:ext>
              </a:extLst>
            </p:cNvPr>
            <p:cNvSpPr/>
            <p:nvPr/>
          </p:nvSpPr>
          <p:spPr>
            <a:xfrm>
              <a:off x="6800771" y="2417888"/>
              <a:ext cx="351510" cy="623852"/>
            </a:xfrm>
            <a:custGeom>
              <a:avLst/>
              <a:gdLst>
                <a:gd name="connsiteX0" fmla="*/ 125310 w 296788"/>
                <a:gd name="connsiteY0" fmla="*/ 293489 h 526732"/>
                <a:gd name="connsiteX1" fmla="*/ 6595 w 296788"/>
                <a:gd name="connsiteY1" fmla="*/ 293489 h 526732"/>
                <a:gd name="connsiteX2" fmla="*/ 0 w 296788"/>
                <a:gd name="connsiteY2" fmla="*/ 286894 h 526732"/>
                <a:gd name="connsiteX3" fmla="*/ 0 w 296788"/>
                <a:gd name="connsiteY3" fmla="*/ 283596 h 526732"/>
                <a:gd name="connsiteX4" fmla="*/ 141798 w 296788"/>
                <a:gd name="connsiteY4" fmla="*/ 3297 h 526732"/>
                <a:gd name="connsiteX5" fmla="*/ 148394 w 296788"/>
                <a:gd name="connsiteY5" fmla="*/ 0 h 526732"/>
                <a:gd name="connsiteX6" fmla="*/ 286895 w 296788"/>
                <a:gd name="connsiteY6" fmla="*/ 0 h 526732"/>
                <a:gd name="connsiteX7" fmla="*/ 293490 w 296788"/>
                <a:gd name="connsiteY7" fmla="*/ 6594 h 526732"/>
                <a:gd name="connsiteX8" fmla="*/ 293490 w 296788"/>
                <a:gd name="connsiteY8" fmla="*/ 9892 h 526732"/>
                <a:gd name="connsiteX9" fmla="*/ 128608 w 296788"/>
                <a:gd name="connsiteY9" fmla="*/ 230835 h 526732"/>
                <a:gd name="connsiteX10" fmla="*/ 290192 w 296788"/>
                <a:gd name="connsiteY10" fmla="*/ 230835 h 526732"/>
                <a:gd name="connsiteX11" fmla="*/ 296788 w 296788"/>
                <a:gd name="connsiteY11" fmla="*/ 237430 h 526732"/>
                <a:gd name="connsiteX12" fmla="*/ 293490 w 296788"/>
                <a:gd name="connsiteY12" fmla="*/ 240728 h 526732"/>
                <a:gd name="connsiteX13" fmla="*/ 293490 w 296788"/>
                <a:gd name="connsiteY13" fmla="*/ 240728 h 526732"/>
                <a:gd name="connsiteX14" fmla="*/ 23083 w 296788"/>
                <a:gd name="connsiteY14" fmla="*/ 521026 h 526732"/>
                <a:gd name="connsiteX15" fmla="*/ 9892 w 296788"/>
                <a:gd name="connsiteY15" fmla="*/ 514431 h 526732"/>
                <a:gd name="connsiteX16" fmla="*/ 9892 w 296788"/>
                <a:gd name="connsiteY16" fmla="*/ 514431 h 526732"/>
                <a:gd name="connsiteX17" fmla="*/ 125310 w 296788"/>
                <a:gd name="connsiteY17" fmla="*/ 293489 h 52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6788" h="526732" fill="none" extrusionOk="0">
                  <a:moveTo>
                    <a:pt x="125310" y="293489"/>
                  </a:moveTo>
                  <a:cubicBezTo>
                    <a:pt x="68716" y="293424"/>
                    <a:pt x="60617" y="299039"/>
                    <a:pt x="6595" y="293489"/>
                  </a:cubicBezTo>
                  <a:cubicBezTo>
                    <a:pt x="3141" y="292455"/>
                    <a:pt x="549" y="289801"/>
                    <a:pt x="0" y="286894"/>
                  </a:cubicBezTo>
                  <a:cubicBezTo>
                    <a:pt x="164" y="285728"/>
                    <a:pt x="117" y="284259"/>
                    <a:pt x="0" y="283596"/>
                  </a:cubicBezTo>
                  <a:cubicBezTo>
                    <a:pt x="45720" y="179228"/>
                    <a:pt x="65440" y="124423"/>
                    <a:pt x="141798" y="3297"/>
                  </a:cubicBezTo>
                  <a:cubicBezTo>
                    <a:pt x="144447" y="3093"/>
                    <a:pt x="145004" y="110"/>
                    <a:pt x="148394" y="0"/>
                  </a:cubicBezTo>
                  <a:cubicBezTo>
                    <a:pt x="206359" y="-3980"/>
                    <a:pt x="226692" y="-3644"/>
                    <a:pt x="286895" y="0"/>
                  </a:cubicBezTo>
                  <a:cubicBezTo>
                    <a:pt x="290221" y="165"/>
                    <a:pt x="293744" y="2982"/>
                    <a:pt x="293490" y="6594"/>
                  </a:cubicBezTo>
                  <a:cubicBezTo>
                    <a:pt x="293417" y="7317"/>
                    <a:pt x="293425" y="8860"/>
                    <a:pt x="293490" y="9892"/>
                  </a:cubicBezTo>
                  <a:cubicBezTo>
                    <a:pt x="232069" y="92198"/>
                    <a:pt x="188319" y="147105"/>
                    <a:pt x="128608" y="230835"/>
                  </a:cubicBezTo>
                  <a:cubicBezTo>
                    <a:pt x="207137" y="234272"/>
                    <a:pt x="218788" y="238401"/>
                    <a:pt x="290192" y="230835"/>
                  </a:cubicBezTo>
                  <a:cubicBezTo>
                    <a:pt x="293898" y="230701"/>
                    <a:pt x="296741" y="233906"/>
                    <a:pt x="296788" y="237430"/>
                  </a:cubicBezTo>
                  <a:cubicBezTo>
                    <a:pt x="295334" y="238716"/>
                    <a:pt x="295005" y="239359"/>
                    <a:pt x="293490" y="240728"/>
                  </a:cubicBezTo>
                  <a:lnTo>
                    <a:pt x="293490" y="240728"/>
                  </a:lnTo>
                  <a:cubicBezTo>
                    <a:pt x="193515" y="365849"/>
                    <a:pt x="123531" y="438309"/>
                    <a:pt x="23083" y="521026"/>
                  </a:cubicBezTo>
                  <a:cubicBezTo>
                    <a:pt x="21340" y="523480"/>
                    <a:pt x="3007" y="536525"/>
                    <a:pt x="9892" y="514431"/>
                  </a:cubicBezTo>
                  <a:lnTo>
                    <a:pt x="9892" y="514431"/>
                  </a:lnTo>
                  <a:cubicBezTo>
                    <a:pt x="40404" y="471244"/>
                    <a:pt x="88396" y="366715"/>
                    <a:pt x="125310" y="293489"/>
                  </a:cubicBezTo>
                  <a:close/>
                </a:path>
                <a:path w="296788" h="526732" stroke="0" extrusionOk="0">
                  <a:moveTo>
                    <a:pt x="125310" y="293489"/>
                  </a:moveTo>
                  <a:cubicBezTo>
                    <a:pt x="92089" y="297289"/>
                    <a:pt x="50444" y="292808"/>
                    <a:pt x="6595" y="293489"/>
                  </a:cubicBezTo>
                  <a:cubicBezTo>
                    <a:pt x="2993" y="293150"/>
                    <a:pt x="687" y="289905"/>
                    <a:pt x="0" y="286894"/>
                  </a:cubicBezTo>
                  <a:cubicBezTo>
                    <a:pt x="-9" y="285705"/>
                    <a:pt x="-121" y="284425"/>
                    <a:pt x="0" y="283596"/>
                  </a:cubicBezTo>
                  <a:cubicBezTo>
                    <a:pt x="74438" y="156951"/>
                    <a:pt x="97565" y="92365"/>
                    <a:pt x="141798" y="3297"/>
                  </a:cubicBezTo>
                  <a:cubicBezTo>
                    <a:pt x="145090" y="2687"/>
                    <a:pt x="145247" y="-107"/>
                    <a:pt x="148394" y="0"/>
                  </a:cubicBezTo>
                  <a:cubicBezTo>
                    <a:pt x="183343" y="6378"/>
                    <a:pt x="246281" y="1373"/>
                    <a:pt x="286895" y="0"/>
                  </a:cubicBezTo>
                  <a:cubicBezTo>
                    <a:pt x="289889" y="-153"/>
                    <a:pt x="293281" y="2845"/>
                    <a:pt x="293490" y="6594"/>
                  </a:cubicBezTo>
                  <a:cubicBezTo>
                    <a:pt x="293523" y="8214"/>
                    <a:pt x="293630" y="8843"/>
                    <a:pt x="293490" y="9892"/>
                  </a:cubicBezTo>
                  <a:cubicBezTo>
                    <a:pt x="205662" y="104562"/>
                    <a:pt x="182080" y="153686"/>
                    <a:pt x="128608" y="230835"/>
                  </a:cubicBezTo>
                  <a:cubicBezTo>
                    <a:pt x="185334" y="237666"/>
                    <a:pt x="233424" y="226315"/>
                    <a:pt x="290192" y="230835"/>
                  </a:cubicBezTo>
                  <a:cubicBezTo>
                    <a:pt x="294076" y="231655"/>
                    <a:pt x="296015" y="233351"/>
                    <a:pt x="296788" y="237430"/>
                  </a:cubicBezTo>
                  <a:cubicBezTo>
                    <a:pt x="295302" y="239002"/>
                    <a:pt x="294585" y="239861"/>
                    <a:pt x="293490" y="240728"/>
                  </a:cubicBezTo>
                  <a:lnTo>
                    <a:pt x="293490" y="240728"/>
                  </a:lnTo>
                  <a:cubicBezTo>
                    <a:pt x="169133" y="363444"/>
                    <a:pt x="145650" y="396578"/>
                    <a:pt x="23083" y="521026"/>
                  </a:cubicBezTo>
                  <a:cubicBezTo>
                    <a:pt x="15090" y="520831"/>
                    <a:pt x="1145" y="537956"/>
                    <a:pt x="9892" y="514431"/>
                  </a:cubicBezTo>
                  <a:lnTo>
                    <a:pt x="9892" y="514431"/>
                  </a:lnTo>
                  <a:cubicBezTo>
                    <a:pt x="39564" y="431483"/>
                    <a:pt x="100794" y="337984"/>
                    <a:pt x="125310" y="293489"/>
                  </a:cubicBezTo>
                  <a:close/>
                </a:path>
              </a:pathLst>
            </a:custGeom>
            <a:gradFill>
              <a:gsLst>
                <a:gs pos="0">
                  <a:srgbClr val="FEA11B"/>
                </a:gs>
                <a:gs pos="28000">
                  <a:srgbClr val="FEA51A"/>
                </a:gs>
                <a:gs pos="55000">
                  <a:srgbClr val="FEB018"/>
                </a:gs>
                <a:gs pos="80000">
                  <a:srgbClr val="FFC314"/>
                </a:gs>
                <a:gs pos="100000">
                  <a:srgbClr val="FFD70F"/>
                </a:gs>
              </a:gsLst>
              <a:lin ang="16200000" scaled="1"/>
            </a:gra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696287035">
                    <a:custGeom>
                      <a:avLst/>
                      <a:gdLst>
                        <a:gd name="connsiteX0" fmla="*/ 148415 w 351510"/>
                        <a:gd name="connsiteY0" fmla="*/ 347604 h 623852"/>
                        <a:gd name="connsiteX1" fmla="*/ 7811 w 351510"/>
                        <a:gd name="connsiteY1" fmla="*/ 347604 h 623852"/>
                        <a:gd name="connsiteX2" fmla="*/ 0 w 351510"/>
                        <a:gd name="connsiteY2" fmla="*/ 339793 h 623852"/>
                        <a:gd name="connsiteX3" fmla="*/ 0 w 351510"/>
                        <a:gd name="connsiteY3" fmla="*/ 335887 h 623852"/>
                        <a:gd name="connsiteX4" fmla="*/ 167944 w 351510"/>
                        <a:gd name="connsiteY4" fmla="*/ 3906 h 623852"/>
                        <a:gd name="connsiteX5" fmla="*/ 175755 w 351510"/>
                        <a:gd name="connsiteY5" fmla="*/ 0 h 623852"/>
                        <a:gd name="connsiteX6" fmla="*/ 339793 w 351510"/>
                        <a:gd name="connsiteY6" fmla="*/ 0 h 623852"/>
                        <a:gd name="connsiteX7" fmla="*/ 347604 w 351510"/>
                        <a:gd name="connsiteY7" fmla="*/ 7811 h 623852"/>
                        <a:gd name="connsiteX8" fmla="*/ 347604 w 351510"/>
                        <a:gd name="connsiteY8" fmla="*/ 11717 h 623852"/>
                        <a:gd name="connsiteX9" fmla="*/ 152321 w 351510"/>
                        <a:gd name="connsiteY9" fmla="*/ 273397 h 623852"/>
                        <a:gd name="connsiteX10" fmla="*/ 343699 w 351510"/>
                        <a:gd name="connsiteY10" fmla="*/ 273397 h 623852"/>
                        <a:gd name="connsiteX11" fmla="*/ 351510 w 351510"/>
                        <a:gd name="connsiteY11" fmla="*/ 281208 h 623852"/>
                        <a:gd name="connsiteX12" fmla="*/ 347604 w 351510"/>
                        <a:gd name="connsiteY12" fmla="*/ 285114 h 623852"/>
                        <a:gd name="connsiteX13" fmla="*/ 347604 w 351510"/>
                        <a:gd name="connsiteY13" fmla="*/ 285114 h 623852"/>
                        <a:gd name="connsiteX14" fmla="*/ 27340 w 351510"/>
                        <a:gd name="connsiteY14" fmla="*/ 617095 h 623852"/>
                        <a:gd name="connsiteX15" fmla="*/ 11717 w 351510"/>
                        <a:gd name="connsiteY15" fmla="*/ 609284 h 623852"/>
                        <a:gd name="connsiteX16" fmla="*/ 11717 w 351510"/>
                        <a:gd name="connsiteY16" fmla="*/ 609284 h 623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51510" h="623852">
                          <a:moveTo>
                            <a:pt x="148415" y="347604"/>
                          </a:moveTo>
                          <a:lnTo>
                            <a:pt x="7811" y="347604"/>
                          </a:lnTo>
                          <a:cubicBezTo>
                            <a:pt x="3657" y="347241"/>
                            <a:pt x="363" y="343947"/>
                            <a:pt x="0" y="339793"/>
                          </a:cubicBezTo>
                          <a:lnTo>
                            <a:pt x="0" y="335887"/>
                          </a:lnTo>
                          <a:lnTo>
                            <a:pt x="167944" y="3906"/>
                          </a:lnTo>
                          <a:cubicBezTo>
                            <a:pt x="171849" y="3906"/>
                            <a:pt x="171849" y="0"/>
                            <a:pt x="175755" y="0"/>
                          </a:cubicBezTo>
                          <a:lnTo>
                            <a:pt x="339793" y="0"/>
                          </a:lnTo>
                          <a:cubicBezTo>
                            <a:pt x="343949" y="363"/>
                            <a:pt x="347241" y="3657"/>
                            <a:pt x="347604" y="7811"/>
                          </a:cubicBezTo>
                          <a:lnTo>
                            <a:pt x="347604" y="11717"/>
                          </a:lnTo>
                          <a:lnTo>
                            <a:pt x="152321" y="273397"/>
                          </a:lnTo>
                          <a:lnTo>
                            <a:pt x="343699" y="273397"/>
                          </a:lnTo>
                          <a:cubicBezTo>
                            <a:pt x="347854" y="273760"/>
                            <a:pt x="351147" y="277054"/>
                            <a:pt x="351510" y="281208"/>
                          </a:cubicBezTo>
                          <a:cubicBezTo>
                            <a:pt x="351510" y="285114"/>
                            <a:pt x="351510" y="285114"/>
                            <a:pt x="347604" y="285114"/>
                          </a:cubicBezTo>
                          <a:lnTo>
                            <a:pt x="347604" y="285114"/>
                          </a:lnTo>
                          <a:lnTo>
                            <a:pt x="27340" y="617095"/>
                          </a:lnTo>
                          <a:cubicBezTo>
                            <a:pt x="23434" y="617095"/>
                            <a:pt x="3906" y="636624"/>
                            <a:pt x="11717" y="609284"/>
                          </a:cubicBezTo>
                          <a:lnTo>
                            <a:pt x="11717" y="609284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77" name="ZoneTexte 176">
            <a:extLst>
              <a:ext uri="{FF2B5EF4-FFF2-40B4-BE49-F238E27FC236}">
                <a16:creationId xmlns:a16="http://schemas.microsoft.com/office/drawing/2014/main" id="{11516225-C0A5-BA8F-653F-73B47BAD0558}"/>
              </a:ext>
            </a:extLst>
          </p:cNvPr>
          <p:cNvSpPr txBox="1"/>
          <p:nvPr/>
        </p:nvSpPr>
        <p:spPr>
          <a:xfrm>
            <a:off x="6780438" y="935803"/>
            <a:ext cx="7125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Robin</a:t>
            </a:r>
          </a:p>
        </p:txBody>
      </p:sp>
      <p:sp>
        <p:nvSpPr>
          <p:cNvPr id="178" name="Flèche : droite 177">
            <a:extLst>
              <a:ext uri="{FF2B5EF4-FFF2-40B4-BE49-F238E27FC236}">
                <a16:creationId xmlns:a16="http://schemas.microsoft.com/office/drawing/2014/main" id="{0C3EA5FF-2556-1337-3368-3334AF590513}"/>
              </a:ext>
            </a:extLst>
          </p:cNvPr>
          <p:cNvSpPr/>
          <p:nvPr/>
        </p:nvSpPr>
        <p:spPr>
          <a:xfrm rot="1017999">
            <a:off x="7489147" y="838660"/>
            <a:ext cx="1489871" cy="378279"/>
          </a:xfrm>
          <a:custGeom>
            <a:avLst/>
            <a:gdLst>
              <a:gd name="connsiteX0" fmla="*/ 0 w 1489871"/>
              <a:gd name="connsiteY0" fmla="*/ 94570 h 378279"/>
              <a:gd name="connsiteX1" fmla="*/ 663373 w 1489871"/>
              <a:gd name="connsiteY1" fmla="*/ 94570 h 378279"/>
              <a:gd name="connsiteX2" fmla="*/ 1300732 w 1489871"/>
              <a:gd name="connsiteY2" fmla="*/ 94570 h 378279"/>
              <a:gd name="connsiteX3" fmla="*/ 1300732 w 1489871"/>
              <a:gd name="connsiteY3" fmla="*/ 0 h 378279"/>
              <a:gd name="connsiteX4" fmla="*/ 1489871 w 1489871"/>
              <a:gd name="connsiteY4" fmla="*/ 189140 h 378279"/>
              <a:gd name="connsiteX5" fmla="*/ 1300732 w 1489871"/>
              <a:gd name="connsiteY5" fmla="*/ 378279 h 378279"/>
              <a:gd name="connsiteX6" fmla="*/ 1300732 w 1489871"/>
              <a:gd name="connsiteY6" fmla="*/ 283709 h 378279"/>
              <a:gd name="connsiteX7" fmla="*/ 650366 w 1489871"/>
              <a:gd name="connsiteY7" fmla="*/ 283709 h 378279"/>
              <a:gd name="connsiteX8" fmla="*/ 0 w 1489871"/>
              <a:gd name="connsiteY8" fmla="*/ 283709 h 378279"/>
              <a:gd name="connsiteX9" fmla="*/ 0 w 1489871"/>
              <a:gd name="connsiteY9" fmla="*/ 94570 h 37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9871" h="378279" fill="none" extrusionOk="0">
                <a:moveTo>
                  <a:pt x="0" y="94570"/>
                </a:moveTo>
                <a:cubicBezTo>
                  <a:pt x="259710" y="117164"/>
                  <a:pt x="422477" y="114725"/>
                  <a:pt x="663373" y="94570"/>
                </a:cubicBezTo>
                <a:cubicBezTo>
                  <a:pt x="904269" y="74415"/>
                  <a:pt x="1021395" y="66123"/>
                  <a:pt x="1300732" y="94570"/>
                </a:cubicBezTo>
                <a:cubicBezTo>
                  <a:pt x="1304228" y="70309"/>
                  <a:pt x="1296217" y="33117"/>
                  <a:pt x="1300732" y="0"/>
                </a:cubicBezTo>
                <a:cubicBezTo>
                  <a:pt x="1390266" y="92622"/>
                  <a:pt x="1438696" y="124973"/>
                  <a:pt x="1489871" y="189140"/>
                </a:cubicBezTo>
                <a:cubicBezTo>
                  <a:pt x="1410170" y="259389"/>
                  <a:pt x="1386517" y="286705"/>
                  <a:pt x="1300732" y="378279"/>
                </a:cubicBezTo>
                <a:cubicBezTo>
                  <a:pt x="1297982" y="337798"/>
                  <a:pt x="1303622" y="318260"/>
                  <a:pt x="1300732" y="283709"/>
                </a:cubicBezTo>
                <a:cubicBezTo>
                  <a:pt x="1090522" y="281249"/>
                  <a:pt x="951838" y="288447"/>
                  <a:pt x="650366" y="283709"/>
                </a:cubicBezTo>
                <a:cubicBezTo>
                  <a:pt x="348894" y="278971"/>
                  <a:pt x="301698" y="281568"/>
                  <a:pt x="0" y="283709"/>
                </a:cubicBezTo>
                <a:cubicBezTo>
                  <a:pt x="2342" y="194931"/>
                  <a:pt x="4776" y="141414"/>
                  <a:pt x="0" y="94570"/>
                </a:cubicBezTo>
                <a:close/>
              </a:path>
              <a:path w="1489871" h="378279" stroke="0" extrusionOk="0">
                <a:moveTo>
                  <a:pt x="0" y="94570"/>
                </a:moveTo>
                <a:cubicBezTo>
                  <a:pt x="239349" y="67801"/>
                  <a:pt x="465463" y="98681"/>
                  <a:pt x="637359" y="94570"/>
                </a:cubicBezTo>
                <a:cubicBezTo>
                  <a:pt x="809255" y="90459"/>
                  <a:pt x="1108118" y="88349"/>
                  <a:pt x="1300732" y="94570"/>
                </a:cubicBezTo>
                <a:cubicBezTo>
                  <a:pt x="1297452" y="58028"/>
                  <a:pt x="1302378" y="22421"/>
                  <a:pt x="1300732" y="0"/>
                </a:cubicBezTo>
                <a:cubicBezTo>
                  <a:pt x="1346804" y="52566"/>
                  <a:pt x="1398914" y="104390"/>
                  <a:pt x="1489871" y="189140"/>
                </a:cubicBezTo>
                <a:cubicBezTo>
                  <a:pt x="1443043" y="253231"/>
                  <a:pt x="1348814" y="312062"/>
                  <a:pt x="1300732" y="378279"/>
                </a:cubicBezTo>
                <a:cubicBezTo>
                  <a:pt x="1304198" y="346596"/>
                  <a:pt x="1297193" y="304555"/>
                  <a:pt x="1300732" y="283709"/>
                </a:cubicBezTo>
                <a:cubicBezTo>
                  <a:pt x="1033684" y="291021"/>
                  <a:pt x="851128" y="278732"/>
                  <a:pt x="676381" y="283709"/>
                </a:cubicBezTo>
                <a:cubicBezTo>
                  <a:pt x="501634" y="288686"/>
                  <a:pt x="195053" y="298927"/>
                  <a:pt x="0" y="283709"/>
                </a:cubicBezTo>
                <a:cubicBezTo>
                  <a:pt x="-7637" y="190166"/>
                  <a:pt x="-6911" y="146263"/>
                  <a:pt x="0" y="9457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Forme libre : forme 178">
            <a:extLst>
              <a:ext uri="{FF2B5EF4-FFF2-40B4-BE49-F238E27FC236}">
                <a16:creationId xmlns:a16="http://schemas.microsoft.com/office/drawing/2014/main" id="{B69CA481-99F2-4476-B927-9EE7473D1DF1}"/>
              </a:ext>
            </a:extLst>
          </p:cNvPr>
          <p:cNvSpPr/>
          <p:nvPr/>
        </p:nvSpPr>
        <p:spPr>
          <a:xfrm rot="12112617" flipH="1">
            <a:off x="7677599" y="1042493"/>
            <a:ext cx="45719" cy="397922"/>
          </a:xfrm>
          <a:custGeom>
            <a:avLst/>
            <a:gdLst>
              <a:gd name="connsiteX0" fmla="*/ 434340 w 434340"/>
              <a:gd name="connsiteY0" fmla="*/ 0 h 701040"/>
              <a:gd name="connsiteX1" fmla="*/ 91440 w 434340"/>
              <a:gd name="connsiteY1" fmla="*/ 403860 h 701040"/>
              <a:gd name="connsiteX2" fmla="*/ 0 w 434340"/>
              <a:gd name="connsiteY2" fmla="*/ 70104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340" h="701040">
                <a:moveTo>
                  <a:pt x="434340" y="0"/>
                </a:moveTo>
                <a:cubicBezTo>
                  <a:pt x="299085" y="143510"/>
                  <a:pt x="163830" y="287020"/>
                  <a:pt x="91440" y="403860"/>
                </a:cubicBezTo>
                <a:cubicBezTo>
                  <a:pt x="19050" y="520700"/>
                  <a:pt x="44450" y="588010"/>
                  <a:pt x="0" y="70104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sp>
        <p:nvSpPr>
          <p:cNvPr id="180" name="ZoneTexte 179">
            <a:extLst>
              <a:ext uri="{FF2B5EF4-FFF2-40B4-BE49-F238E27FC236}">
                <a16:creationId xmlns:a16="http://schemas.microsoft.com/office/drawing/2014/main" id="{44DFFBF3-1158-6AF3-E054-09CDBE6A3C4F}"/>
              </a:ext>
            </a:extLst>
          </p:cNvPr>
          <p:cNvSpPr txBox="1"/>
          <p:nvPr/>
        </p:nvSpPr>
        <p:spPr>
          <a:xfrm>
            <a:off x="6780437" y="1393963"/>
            <a:ext cx="14627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Robin prend son vélo pour aller au manoir</a:t>
            </a: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9388E62A-63F3-7C35-3598-F228ADE2132E}"/>
              </a:ext>
            </a:extLst>
          </p:cNvPr>
          <p:cNvSpPr txBox="1"/>
          <p:nvPr/>
        </p:nvSpPr>
        <p:spPr>
          <a:xfrm rot="963101">
            <a:off x="7457687" y="895439"/>
            <a:ext cx="15776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sz="1400" b="1" spc="-100">
                <a:latin typeface="Cavolini" panose="03000502040302020204" pitchFamily="66" charset="0"/>
                <a:cs typeface="Cavolini" panose="03000502040302020204" pitchFamily="66" charset="0"/>
              </a:defRPr>
            </a:lvl1pPr>
          </a:lstStyle>
          <a:p>
            <a:r>
              <a:rPr lang="fr-FR" sz="1000" dirty="0" err="1">
                <a:solidFill>
                  <a:schemeClr val="bg1"/>
                </a:solidFill>
              </a:rPr>
              <a:t>Vnet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  <a:r>
              <a:rPr lang="fr-FR" sz="1000" dirty="0" err="1">
                <a:solidFill>
                  <a:schemeClr val="bg1"/>
                </a:solidFill>
              </a:rPr>
              <a:t>Integration</a:t>
            </a:r>
            <a:endParaRPr lang="fr-FR" sz="1000" dirty="0">
              <a:solidFill>
                <a:schemeClr val="bg1"/>
              </a:solidFill>
            </a:endParaRPr>
          </a:p>
        </p:txBody>
      </p:sp>
      <p:pic>
        <p:nvPicPr>
          <p:cNvPr id="182" name="Image 181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218EC3-4E5A-C702-D869-4713A3AA9A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4" t="42978" r="36450" b="38033"/>
          <a:stretch/>
        </p:blipFill>
        <p:spPr>
          <a:xfrm>
            <a:off x="6135883" y="2266839"/>
            <a:ext cx="1624475" cy="189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6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96398A-FE17-D5A4-4200-6AD7226338D5}"/>
              </a:ext>
            </a:extLst>
          </p:cNvPr>
          <p:cNvSpPr/>
          <p:nvPr/>
        </p:nvSpPr>
        <p:spPr>
          <a:xfrm>
            <a:off x="335847" y="307580"/>
            <a:ext cx="5653780" cy="4066673"/>
          </a:xfrm>
          <a:custGeom>
            <a:avLst/>
            <a:gdLst>
              <a:gd name="connsiteX0" fmla="*/ 0 w 5653780"/>
              <a:gd name="connsiteY0" fmla="*/ 0 h 4066673"/>
              <a:gd name="connsiteX1" fmla="*/ 684736 w 5653780"/>
              <a:gd name="connsiteY1" fmla="*/ 0 h 4066673"/>
              <a:gd name="connsiteX2" fmla="*/ 1426009 w 5653780"/>
              <a:gd name="connsiteY2" fmla="*/ 0 h 4066673"/>
              <a:gd name="connsiteX3" fmla="*/ 1884593 w 5653780"/>
              <a:gd name="connsiteY3" fmla="*/ 0 h 4066673"/>
              <a:gd name="connsiteX4" fmla="*/ 2512791 w 5653780"/>
              <a:gd name="connsiteY4" fmla="*/ 0 h 4066673"/>
              <a:gd name="connsiteX5" fmla="*/ 3027913 w 5653780"/>
              <a:gd name="connsiteY5" fmla="*/ 0 h 4066673"/>
              <a:gd name="connsiteX6" fmla="*/ 3543035 w 5653780"/>
              <a:gd name="connsiteY6" fmla="*/ 0 h 4066673"/>
              <a:gd name="connsiteX7" fmla="*/ 4284309 w 5653780"/>
              <a:gd name="connsiteY7" fmla="*/ 0 h 4066673"/>
              <a:gd name="connsiteX8" fmla="*/ 4969044 w 5653780"/>
              <a:gd name="connsiteY8" fmla="*/ 0 h 4066673"/>
              <a:gd name="connsiteX9" fmla="*/ 5653780 w 5653780"/>
              <a:gd name="connsiteY9" fmla="*/ 0 h 4066673"/>
              <a:gd name="connsiteX10" fmla="*/ 5653780 w 5653780"/>
              <a:gd name="connsiteY10" fmla="*/ 596445 h 4066673"/>
              <a:gd name="connsiteX11" fmla="*/ 5653780 w 5653780"/>
              <a:gd name="connsiteY11" fmla="*/ 1192891 h 4066673"/>
              <a:gd name="connsiteX12" fmla="*/ 5653780 w 5653780"/>
              <a:gd name="connsiteY12" fmla="*/ 1952003 h 4066673"/>
              <a:gd name="connsiteX13" fmla="*/ 5653780 w 5653780"/>
              <a:gd name="connsiteY13" fmla="*/ 2711115 h 4066673"/>
              <a:gd name="connsiteX14" fmla="*/ 5653780 w 5653780"/>
              <a:gd name="connsiteY14" fmla="*/ 3307561 h 4066673"/>
              <a:gd name="connsiteX15" fmla="*/ 5653780 w 5653780"/>
              <a:gd name="connsiteY15" fmla="*/ 4066673 h 4066673"/>
              <a:gd name="connsiteX16" fmla="*/ 5195196 w 5653780"/>
              <a:gd name="connsiteY16" fmla="*/ 4066673 h 4066673"/>
              <a:gd name="connsiteX17" fmla="*/ 4566998 w 5653780"/>
              <a:gd name="connsiteY17" fmla="*/ 4066673 h 4066673"/>
              <a:gd name="connsiteX18" fmla="*/ 3938800 w 5653780"/>
              <a:gd name="connsiteY18" fmla="*/ 4066673 h 4066673"/>
              <a:gd name="connsiteX19" fmla="*/ 3367140 w 5653780"/>
              <a:gd name="connsiteY19" fmla="*/ 4066673 h 4066673"/>
              <a:gd name="connsiteX20" fmla="*/ 2795480 w 5653780"/>
              <a:gd name="connsiteY20" fmla="*/ 4066673 h 4066673"/>
              <a:gd name="connsiteX21" fmla="*/ 2223820 w 5653780"/>
              <a:gd name="connsiteY21" fmla="*/ 4066673 h 4066673"/>
              <a:gd name="connsiteX22" fmla="*/ 1708698 w 5653780"/>
              <a:gd name="connsiteY22" fmla="*/ 4066673 h 4066673"/>
              <a:gd name="connsiteX23" fmla="*/ 967425 w 5653780"/>
              <a:gd name="connsiteY23" fmla="*/ 4066673 h 4066673"/>
              <a:gd name="connsiteX24" fmla="*/ 0 w 5653780"/>
              <a:gd name="connsiteY24" fmla="*/ 4066673 h 4066673"/>
              <a:gd name="connsiteX25" fmla="*/ 0 w 5653780"/>
              <a:gd name="connsiteY25" fmla="*/ 3510894 h 4066673"/>
              <a:gd name="connsiteX26" fmla="*/ 0 w 5653780"/>
              <a:gd name="connsiteY26" fmla="*/ 2792449 h 4066673"/>
              <a:gd name="connsiteX27" fmla="*/ 0 w 5653780"/>
              <a:gd name="connsiteY27" fmla="*/ 2114670 h 4066673"/>
              <a:gd name="connsiteX28" fmla="*/ 0 w 5653780"/>
              <a:gd name="connsiteY28" fmla="*/ 1396224 h 4066673"/>
              <a:gd name="connsiteX29" fmla="*/ 0 w 5653780"/>
              <a:gd name="connsiteY29" fmla="*/ 799779 h 4066673"/>
              <a:gd name="connsiteX30" fmla="*/ 0 w 5653780"/>
              <a:gd name="connsiteY30" fmla="*/ 0 h 406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653780" h="4066673" fill="none" extrusionOk="0">
                <a:moveTo>
                  <a:pt x="0" y="0"/>
                </a:moveTo>
                <a:cubicBezTo>
                  <a:pt x="307929" y="6565"/>
                  <a:pt x="473185" y="8390"/>
                  <a:pt x="684736" y="0"/>
                </a:cubicBezTo>
                <a:cubicBezTo>
                  <a:pt x="896287" y="-8390"/>
                  <a:pt x="1099626" y="-24268"/>
                  <a:pt x="1426009" y="0"/>
                </a:cubicBezTo>
                <a:cubicBezTo>
                  <a:pt x="1752392" y="24268"/>
                  <a:pt x="1735663" y="-8983"/>
                  <a:pt x="1884593" y="0"/>
                </a:cubicBezTo>
                <a:cubicBezTo>
                  <a:pt x="2033523" y="8983"/>
                  <a:pt x="2209204" y="4670"/>
                  <a:pt x="2512791" y="0"/>
                </a:cubicBezTo>
                <a:cubicBezTo>
                  <a:pt x="2816378" y="-4670"/>
                  <a:pt x="2896916" y="521"/>
                  <a:pt x="3027913" y="0"/>
                </a:cubicBezTo>
                <a:cubicBezTo>
                  <a:pt x="3158910" y="-521"/>
                  <a:pt x="3414425" y="4744"/>
                  <a:pt x="3543035" y="0"/>
                </a:cubicBezTo>
                <a:cubicBezTo>
                  <a:pt x="3671645" y="-4744"/>
                  <a:pt x="3950608" y="-15488"/>
                  <a:pt x="4284309" y="0"/>
                </a:cubicBezTo>
                <a:cubicBezTo>
                  <a:pt x="4618010" y="15488"/>
                  <a:pt x="4788258" y="4280"/>
                  <a:pt x="4969044" y="0"/>
                </a:cubicBezTo>
                <a:cubicBezTo>
                  <a:pt x="5149830" y="-4280"/>
                  <a:pt x="5391622" y="-20129"/>
                  <a:pt x="5653780" y="0"/>
                </a:cubicBezTo>
                <a:cubicBezTo>
                  <a:pt x="5656140" y="275999"/>
                  <a:pt x="5642856" y="442580"/>
                  <a:pt x="5653780" y="596445"/>
                </a:cubicBezTo>
                <a:cubicBezTo>
                  <a:pt x="5664704" y="750310"/>
                  <a:pt x="5667439" y="1036657"/>
                  <a:pt x="5653780" y="1192891"/>
                </a:cubicBezTo>
                <a:cubicBezTo>
                  <a:pt x="5640121" y="1349125"/>
                  <a:pt x="5643912" y="1632224"/>
                  <a:pt x="5653780" y="1952003"/>
                </a:cubicBezTo>
                <a:cubicBezTo>
                  <a:pt x="5663648" y="2271782"/>
                  <a:pt x="5654311" y="2461339"/>
                  <a:pt x="5653780" y="2711115"/>
                </a:cubicBezTo>
                <a:cubicBezTo>
                  <a:pt x="5653249" y="2960891"/>
                  <a:pt x="5679299" y="3011404"/>
                  <a:pt x="5653780" y="3307561"/>
                </a:cubicBezTo>
                <a:cubicBezTo>
                  <a:pt x="5628261" y="3603718"/>
                  <a:pt x="5643891" y="3757706"/>
                  <a:pt x="5653780" y="4066673"/>
                </a:cubicBezTo>
                <a:cubicBezTo>
                  <a:pt x="5426798" y="4061700"/>
                  <a:pt x="5289875" y="4066260"/>
                  <a:pt x="5195196" y="4066673"/>
                </a:cubicBezTo>
                <a:cubicBezTo>
                  <a:pt x="5100517" y="4067086"/>
                  <a:pt x="4748821" y="4080174"/>
                  <a:pt x="4566998" y="4066673"/>
                </a:cubicBezTo>
                <a:cubicBezTo>
                  <a:pt x="4385175" y="4053172"/>
                  <a:pt x="4154902" y="4076566"/>
                  <a:pt x="3938800" y="4066673"/>
                </a:cubicBezTo>
                <a:cubicBezTo>
                  <a:pt x="3722698" y="4056780"/>
                  <a:pt x="3511654" y="4084445"/>
                  <a:pt x="3367140" y="4066673"/>
                </a:cubicBezTo>
                <a:cubicBezTo>
                  <a:pt x="3222626" y="4048901"/>
                  <a:pt x="3038158" y="4048444"/>
                  <a:pt x="2795480" y="4066673"/>
                </a:cubicBezTo>
                <a:cubicBezTo>
                  <a:pt x="2552802" y="4084902"/>
                  <a:pt x="2432801" y="4083752"/>
                  <a:pt x="2223820" y="4066673"/>
                </a:cubicBezTo>
                <a:cubicBezTo>
                  <a:pt x="2014839" y="4049594"/>
                  <a:pt x="1820283" y="4041018"/>
                  <a:pt x="1708698" y="4066673"/>
                </a:cubicBezTo>
                <a:cubicBezTo>
                  <a:pt x="1597113" y="4092328"/>
                  <a:pt x="1148937" y="4098730"/>
                  <a:pt x="967425" y="4066673"/>
                </a:cubicBezTo>
                <a:cubicBezTo>
                  <a:pt x="785913" y="4034616"/>
                  <a:pt x="227506" y="4090698"/>
                  <a:pt x="0" y="4066673"/>
                </a:cubicBezTo>
                <a:cubicBezTo>
                  <a:pt x="-18528" y="3834085"/>
                  <a:pt x="10064" y="3647288"/>
                  <a:pt x="0" y="3510894"/>
                </a:cubicBezTo>
                <a:cubicBezTo>
                  <a:pt x="-10064" y="3374500"/>
                  <a:pt x="22111" y="3083241"/>
                  <a:pt x="0" y="2792449"/>
                </a:cubicBezTo>
                <a:cubicBezTo>
                  <a:pt x="-22111" y="2501658"/>
                  <a:pt x="6088" y="2259364"/>
                  <a:pt x="0" y="2114670"/>
                </a:cubicBezTo>
                <a:cubicBezTo>
                  <a:pt x="-6088" y="1969976"/>
                  <a:pt x="-21526" y="1643545"/>
                  <a:pt x="0" y="1396224"/>
                </a:cubicBezTo>
                <a:cubicBezTo>
                  <a:pt x="21526" y="1148903"/>
                  <a:pt x="-14093" y="1000645"/>
                  <a:pt x="0" y="799779"/>
                </a:cubicBezTo>
                <a:cubicBezTo>
                  <a:pt x="14093" y="598913"/>
                  <a:pt x="11810" y="340816"/>
                  <a:pt x="0" y="0"/>
                </a:cubicBezTo>
                <a:close/>
              </a:path>
              <a:path w="5653780" h="4066673" stroke="0" extrusionOk="0">
                <a:moveTo>
                  <a:pt x="0" y="0"/>
                </a:moveTo>
                <a:cubicBezTo>
                  <a:pt x="337918" y="19145"/>
                  <a:pt x="504089" y="-29292"/>
                  <a:pt x="684736" y="0"/>
                </a:cubicBezTo>
                <a:cubicBezTo>
                  <a:pt x="865383" y="29292"/>
                  <a:pt x="1054811" y="8820"/>
                  <a:pt x="1369471" y="0"/>
                </a:cubicBezTo>
                <a:cubicBezTo>
                  <a:pt x="1684131" y="-8820"/>
                  <a:pt x="1820640" y="8322"/>
                  <a:pt x="1997669" y="0"/>
                </a:cubicBezTo>
                <a:cubicBezTo>
                  <a:pt x="2174698" y="-8322"/>
                  <a:pt x="2278525" y="-19422"/>
                  <a:pt x="2512791" y="0"/>
                </a:cubicBezTo>
                <a:cubicBezTo>
                  <a:pt x="2747057" y="19422"/>
                  <a:pt x="2985845" y="16773"/>
                  <a:pt x="3197527" y="0"/>
                </a:cubicBezTo>
                <a:cubicBezTo>
                  <a:pt x="3409209" y="-16773"/>
                  <a:pt x="3626568" y="2644"/>
                  <a:pt x="3938800" y="0"/>
                </a:cubicBezTo>
                <a:cubicBezTo>
                  <a:pt x="4251032" y="-2644"/>
                  <a:pt x="4373145" y="4001"/>
                  <a:pt x="4566998" y="0"/>
                </a:cubicBezTo>
                <a:cubicBezTo>
                  <a:pt x="4760851" y="-4001"/>
                  <a:pt x="5282483" y="27159"/>
                  <a:pt x="5653780" y="0"/>
                </a:cubicBezTo>
                <a:cubicBezTo>
                  <a:pt x="5643817" y="343811"/>
                  <a:pt x="5634752" y="570420"/>
                  <a:pt x="5653780" y="718446"/>
                </a:cubicBezTo>
                <a:cubicBezTo>
                  <a:pt x="5672808" y="866472"/>
                  <a:pt x="5669908" y="1103414"/>
                  <a:pt x="5653780" y="1355558"/>
                </a:cubicBezTo>
                <a:cubicBezTo>
                  <a:pt x="5637652" y="1607702"/>
                  <a:pt x="5634460" y="1857656"/>
                  <a:pt x="5653780" y="2074003"/>
                </a:cubicBezTo>
                <a:cubicBezTo>
                  <a:pt x="5673100" y="2290350"/>
                  <a:pt x="5643202" y="2428605"/>
                  <a:pt x="5653780" y="2711115"/>
                </a:cubicBezTo>
                <a:cubicBezTo>
                  <a:pt x="5664358" y="2993625"/>
                  <a:pt x="5683115" y="3046929"/>
                  <a:pt x="5653780" y="3348227"/>
                </a:cubicBezTo>
                <a:cubicBezTo>
                  <a:pt x="5624445" y="3649525"/>
                  <a:pt x="5684969" y="3904270"/>
                  <a:pt x="5653780" y="4066673"/>
                </a:cubicBezTo>
                <a:cubicBezTo>
                  <a:pt x="5543691" y="4087339"/>
                  <a:pt x="5255752" y="4067817"/>
                  <a:pt x="5138658" y="4066673"/>
                </a:cubicBezTo>
                <a:cubicBezTo>
                  <a:pt x="5021564" y="4065529"/>
                  <a:pt x="4804631" y="4056011"/>
                  <a:pt x="4680073" y="4066673"/>
                </a:cubicBezTo>
                <a:cubicBezTo>
                  <a:pt x="4555515" y="4077335"/>
                  <a:pt x="4301318" y="4047968"/>
                  <a:pt x="4164951" y="4066673"/>
                </a:cubicBezTo>
                <a:cubicBezTo>
                  <a:pt x="4028584" y="4085378"/>
                  <a:pt x="3750443" y="4039420"/>
                  <a:pt x="3593291" y="4066673"/>
                </a:cubicBezTo>
                <a:cubicBezTo>
                  <a:pt x="3436139" y="4093926"/>
                  <a:pt x="3103585" y="4089375"/>
                  <a:pt x="2852018" y="4066673"/>
                </a:cubicBezTo>
                <a:cubicBezTo>
                  <a:pt x="2600451" y="4043971"/>
                  <a:pt x="2533159" y="4073601"/>
                  <a:pt x="2223820" y="4066673"/>
                </a:cubicBezTo>
                <a:cubicBezTo>
                  <a:pt x="1914481" y="4059745"/>
                  <a:pt x="1886432" y="4082858"/>
                  <a:pt x="1708698" y="4066673"/>
                </a:cubicBezTo>
                <a:cubicBezTo>
                  <a:pt x="1530964" y="4050488"/>
                  <a:pt x="1459532" y="4052840"/>
                  <a:pt x="1250114" y="4066673"/>
                </a:cubicBezTo>
                <a:cubicBezTo>
                  <a:pt x="1040696" y="4080506"/>
                  <a:pt x="838417" y="4062693"/>
                  <a:pt x="678454" y="4066673"/>
                </a:cubicBezTo>
                <a:cubicBezTo>
                  <a:pt x="518491" y="4070653"/>
                  <a:pt x="271243" y="4038765"/>
                  <a:pt x="0" y="4066673"/>
                </a:cubicBezTo>
                <a:cubicBezTo>
                  <a:pt x="17450" y="3779676"/>
                  <a:pt x="37850" y="3562672"/>
                  <a:pt x="0" y="3307561"/>
                </a:cubicBezTo>
                <a:cubicBezTo>
                  <a:pt x="-37850" y="3052450"/>
                  <a:pt x="-10401" y="2801999"/>
                  <a:pt x="0" y="2589115"/>
                </a:cubicBezTo>
                <a:cubicBezTo>
                  <a:pt x="10401" y="2376231"/>
                  <a:pt x="-3522" y="2221493"/>
                  <a:pt x="0" y="1911336"/>
                </a:cubicBezTo>
                <a:cubicBezTo>
                  <a:pt x="3522" y="1601179"/>
                  <a:pt x="-17441" y="1578444"/>
                  <a:pt x="0" y="1355558"/>
                </a:cubicBezTo>
                <a:cubicBezTo>
                  <a:pt x="17441" y="1132672"/>
                  <a:pt x="-16946" y="941015"/>
                  <a:pt x="0" y="637112"/>
                </a:cubicBezTo>
                <a:cubicBezTo>
                  <a:pt x="16946" y="333209"/>
                  <a:pt x="-27531" y="3141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836803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F53773B5-0D79-399A-066C-15D673159AB0}"/>
              </a:ext>
            </a:extLst>
          </p:cNvPr>
          <p:cNvSpPr/>
          <p:nvPr/>
        </p:nvSpPr>
        <p:spPr>
          <a:xfrm>
            <a:off x="3612218" y="724542"/>
            <a:ext cx="2058246" cy="1714632"/>
          </a:xfrm>
          <a:custGeom>
            <a:avLst/>
            <a:gdLst>
              <a:gd name="connsiteX0" fmla="*/ 0 w 2058246"/>
              <a:gd name="connsiteY0" fmla="*/ 285778 h 1714632"/>
              <a:gd name="connsiteX1" fmla="*/ 285778 w 2058246"/>
              <a:gd name="connsiteY1" fmla="*/ 0 h 1714632"/>
              <a:gd name="connsiteX2" fmla="*/ 1772468 w 2058246"/>
              <a:gd name="connsiteY2" fmla="*/ 0 h 1714632"/>
              <a:gd name="connsiteX3" fmla="*/ 2058246 w 2058246"/>
              <a:gd name="connsiteY3" fmla="*/ 285778 h 1714632"/>
              <a:gd name="connsiteX4" fmla="*/ 2058246 w 2058246"/>
              <a:gd name="connsiteY4" fmla="*/ 1428854 h 1714632"/>
              <a:gd name="connsiteX5" fmla="*/ 1772468 w 2058246"/>
              <a:gd name="connsiteY5" fmla="*/ 1714632 h 1714632"/>
              <a:gd name="connsiteX6" fmla="*/ 285778 w 2058246"/>
              <a:gd name="connsiteY6" fmla="*/ 1714632 h 1714632"/>
              <a:gd name="connsiteX7" fmla="*/ 0 w 2058246"/>
              <a:gd name="connsiteY7" fmla="*/ 1428854 h 1714632"/>
              <a:gd name="connsiteX8" fmla="*/ 0 w 2058246"/>
              <a:gd name="connsiteY8" fmla="*/ 285778 h 171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8246" h="1714632" extrusionOk="0">
                <a:moveTo>
                  <a:pt x="0" y="285778"/>
                </a:moveTo>
                <a:cubicBezTo>
                  <a:pt x="-4293" y="129466"/>
                  <a:pt x="128888" y="2017"/>
                  <a:pt x="285778" y="0"/>
                </a:cubicBezTo>
                <a:cubicBezTo>
                  <a:pt x="444294" y="11432"/>
                  <a:pt x="1411252" y="88355"/>
                  <a:pt x="1772468" y="0"/>
                </a:cubicBezTo>
                <a:cubicBezTo>
                  <a:pt x="1916422" y="-18729"/>
                  <a:pt x="2048524" y="147066"/>
                  <a:pt x="2058246" y="285778"/>
                </a:cubicBezTo>
                <a:cubicBezTo>
                  <a:pt x="2011284" y="654348"/>
                  <a:pt x="2113596" y="1140955"/>
                  <a:pt x="2058246" y="1428854"/>
                </a:cubicBezTo>
                <a:cubicBezTo>
                  <a:pt x="2041505" y="1593619"/>
                  <a:pt x="1917837" y="1717360"/>
                  <a:pt x="1772468" y="1714632"/>
                </a:cubicBezTo>
                <a:cubicBezTo>
                  <a:pt x="1463743" y="1718206"/>
                  <a:pt x="708914" y="1828084"/>
                  <a:pt x="285778" y="1714632"/>
                </a:cubicBezTo>
                <a:cubicBezTo>
                  <a:pt x="140498" y="1718030"/>
                  <a:pt x="13693" y="1575604"/>
                  <a:pt x="0" y="1428854"/>
                </a:cubicBezTo>
                <a:cubicBezTo>
                  <a:pt x="14919" y="1027909"/>
                  <a:pt x="-17532" y="530142"/>
                  <a:pt x="0" y="285778"/>
                </a:cubicBezTo>
                <a:close/>
              </a:path>
            </a:pathLst>
          </a:custGeom>
          <a:noFill/>
          <a:ln w="22225">
            <a:solidFill>
              <a:schemeClr val="accent6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682169426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84D93111-2167-8E77-65AB-6B1562A46B05}"/>
              </a:ext>
            </a:extLst>
          </p:cNvPr>
          <p:cNvGrpSpPr/>
          <p:nvPr/>
        </p:nvGrpSpPr>
        <p:grpSpPr>
          <a:xfrm>
            <a:off x="4797543" y="552260"/>
            <a:ext cx="652252" cy="300470"/>
            <a:chOff x="3079046" y="3044283"/>
            <a:chExt cx="652252" cy="300470"/>
          </a:xfrm>
        </p:grpSpPr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D4417C63-81A2-6F63-5E13-687F6C3E4C03}"/>
                </a:ext>
              </a:extLst>
            </p:cNvPr>
            <p:cNvSpPr/>
            <p:nvPr/>
          </p:nvSpPr>
          <p:spPr>
            <a:xfrm>
              <a:off x="3490651" y="3207534"/>
              <a:ext cx="76851" cy="76851"/>
            </a:xfrm>
            <a:custGeom>
              <a:avLst/>
              <a:gdLst>
                <a:gd name="connsiteX0" fmla="*/ 76852 w 76851"/>
                <a:gd name="connsiteY0" fmla="*/ 38426 h 76851"/>
                <a:gd name="connsiteX1" fmla="*/ 38426 w 76851"/>
                <a:gd name="connsiteY1" fmla="*/ 76852 h 76851"/>
                <a:gd name="connsiteX2" fmla="*/ 0 w 76851"/>
                <a:gd name="connsiteY2" fmla="*/ 38426 h 76851"/>
                <a:gd name="connsiteX3" fmla="*/ 38426 w 76851"/>
                <a:gd name="connsiteY3" fmla="*/ 0 h 76851"/>
                <a:gd name="connsiteX4" fmla="*/ 76852 w 76851"/>
                <a:gd name="connsiteY4" fmla="*/ 38426 h 7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51" h="76851" fill="none" extrusionOk="0">
                  <a:moveTo>
                    <a:pt x="76852" y="38426"/>
                  </a:moveTo>
                  <a:cubicBezTo>
                    <a:pt x="77258" y="60891"/>
                    <a:pt x="59693" y="77261"/>
                    <a:pt x="38426" y="76852"/>
                  </a:cubicBezTo>
                  <a:cubicBezTo>
                    <a:pt x="18836" y="80651"/>
                    <a:pt x="-353" y="60974"/>
                    <a:pt x="0" y="38426"/>
                  </a:cubicBezTo>
                  <a:cubicBezTo>
                    <a:pt x="2864" y="18742"/>
                    <a:pt x="19394" y="1370"/>
                    <a:pt x="38426" y="0"/>
                  </a:cubicBezTo>
                  <a:cubicBezTo>
                    <a:pt x="57015" y="2792"/>
                    <a:pt x="77346" y="18353"/>
                    <a:pt x="76852" y="38426"/>
                  </a:cubicBezTo>
                  <a:close/>
                </a:path>
                <a:path w="76851" h="76851" stroke="0" extrusionOk="0">
                  <a:moveTo>
                    <a:pt x="76852" y="38426"/>
                  </a:moveTo>
                  <a:cubicBezTo>
                    <a:pt x="77297" y="56070"/>
                    <a:pt x="57879" y="76995"/>
                    <a:pt x="38426" y="76852"/>
                  </a:cubicBezTo>
                  <a:cubicBezTo>
                    <a:pt x="18532" y="74855"/>
                    <a:pt x="807" y="59493"/>
                    <a:pt x="0" y="38426"/>
                  </a:cubicBezTo>
                  <a:cubicBezTo>
                    <a:pt x="369" y="20636"/>
                    <a:pt x="17681" y="-3646"/>
                    <a:pt x="38426" y="0"/>
                  </a:cubicBezTo>
                  <a:cubicBezTo>
                    <a:pt x="57325" y="1294"/>
                    <a:pt x="76792" y="18269"/>
                    <a:pt x="76852" y="38426"/>
                  </a:cubicBezTo>
                  <a:close/>
                </a:path>
              </a:pathLst>
            </a:custGeom>
            <a:gradFill>
              <a:gsLst>
                <a:gs pos="0">
                  <a:srgbClr val="86D633"/>
                </a:gs>
                <a:gs pos="50000">
                  <a:srgbClr val="72B62B"/>
                </a:gs>
                <a:gs pos="100000">
                  <a:srgbClr val="5E9624"/>
                </a:gs>
              </a:gsLst>
              <a:lin ang="2695200" scaled="1"/>
            </a:gra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134011417">
                    <a:custGeom>
                      <a:avLst/>
                      <a:gdLst>
                        <a:gd name="connsiteX0" fmla="*/ 76852 w 76851"/>
                        <a:gd name="connsiteY0" fmla="*/ 38426 h 76851"/>
                        <a:gd name="connsiteX1" fmla="*/ 38426 w 76851"/>
                        <a:gd name="connsiteY1" fmla="*/ 76852 h 76851"/>
                        <a:gd name="connsiteX2" fmla="*/ 0 w 76851"/>
                        <a:gd name="connsiteY2" fmla="*/ 38426 h 76851"/>
                        <a:gd name="connsiteX3" fmla="*/ 38426 w 76851"/>
                        <a:gd name="connsiteY3" fmla="*/ 0 h 76851"/>
                        <a:gd name="connsiteX4" fmla="*/ 76852 w 76851"/>
                        <a:gd name="connsiteY4" fmla="*/ 38426 h 76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851" h="76851">
                          <a:moveTo>
                            <a:pt x="76852" y="38426"/>
                          </a:moveTo>
                          <a:cubicBezTo>
                            <a:pt x="76852" y="59648"/>
                            <a:pt x="59648" y="76852"/>
                            <a:pt x="38426" y="76852"/>
                          </a:cubicBezTo>
                          <a:cubicBezTo>
                            <a:pt x="17204" y="76852"/>
                            <a:pt x="0" y="59648"/>
                            <a:pt x="0" y="38426"/>
                          </a:cubicBezTo>
                          <a:cubicBezTo>
                            <a:pt x="0" y="17204"/>
                            <a:pt x="17204" y="0"/>
                            <a:pt x="38426" y="0"/>
                          </a:cubicBezTo>
                          <a:cubicBezTo>
                            <a:pt x="59648" y="0"/>
                            <a:pt x="76852" y="17204"/>
                            <a:pt x="76852" y="38426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213649E6-A6D5-1E2B-86AE-A98260D384FD}"/>
                </a:ext>
              </a:extLst>
            </p:cNvPr>
            <p:cNvSpPr/>
            <p:nvPr/>
          </p:nvSpPr>
          <p:spPr>
            <a:xfrm>
              <a:off x="3368085" y="3207865"/>
              <a:ext cx="76851" cy="76851"/>
            </a:xfrm>
            <a:custGeom>
              <a:avLst/>
              <a:gdLst>
                <a:gd name="connsiteX0" fmla="*/ 76852 w 76851"/>
                <a:gd name="connsiteY0" fmla="*/ 38426 h 76851"/>
                <a:gd name="connsiteX1" fmla="*/ 38426 w 76851"/>
                <a:gd name="connsiteY1" fmla="*/ 76852 h 76851"/>
                <a:gd name="connsiteX2" fmla="*/ 0 w 76851"/>
                <a:gd name="connsiteY2" fmla="*/ 38426 h 76851"/>
                <a:gd name="connsiteX3" fmla="*/ 38426 w 76851"/>
                <a:gd name="connsiteY3" fmla="*/ 0 h 76851"/>
                <a:gd name="connsiteX4" fmla="*/ 76852 w 76851"/>
                <a:gd name="connsiteY4" fmla="*/ 38426 h 7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51" h="76851" fill="none" extrusionOk="0">
                  <a:moveTo>
                    <a:pt x="76852" y="38426"/>
                  </a:moveTo>
                  <a:cubicBezTo>
                    <a:pt x="74475" y="60951"/>
                    <a:pt x="60777" y="76266"/>
                    <a:pt x="38426" y="76852"/>
                  </a:cubicBezTo>
                  <a:cubicBezTo>
                    <a:pt x="17947" y="77483"/>
                    <a:pt x="2760" y="58109"/>
                    <a:pt x="0" y="38426"/>
                  </a:cubicBezTo>
                  <a:cubicBezTo>
                    <a:pt x="1437" y="14545"/>
                    <a:pt x="16600" y="-484"/>
                    <a:pt x="38426" y="0"/>
                  </a:cubicBezTo>
                  <a:cubicBezTo>
                    <a:pt x="57729" y="-1101"/>
                    <a:pt x="79562" y="17139"/>
                    <a:pt x="76852" y="38426"/>
                  </a:cubicBezTo>
                  <a:close/>
                </a:path>
                <a:path w="76851" h="76851" stroke="0" extrusionOk="0">
                  <a:moveTo>
                    <a:pt x="76852" y="38426"/>
                  </a:moveTo>
                  <a:cubicBezTo>
                    <a:pt x="76069" y="58370"/>
                    <a:pt x="57944" y="73241"/>
                    <a:pt x="38426" y="76852"/>
                  </a:cubicBezTo>
                  <a:cubicBezTo>
                    <a:pt x="17949" y="76753"/>
                    <a:pt x="-369" y="58547"/>
                    <a:pt x="0" y="38426"/>
                  </a:cubicBezTo>
                  <a:cubicBezTo>
                    <a:pt x="2565" y="19237"/>
                    <a:pt x="20926" y="645"/>
                    <a:pt x="38426" y="0"/>
                  </a:cubicBezTo>
                  <a:cubicBezTo>
                    <a:pt x="56554" y="-468"/>
                    <a:pt x="77297" y="16014"/>
                    <a:pt x="76852" y="38426"/>
                  </a:cubicBezTo>
                  <a:close/>
                </a:path>
              </a:pathLst>
            </a:custGeom>
            <a:gradFill>
              <a:gsLst>
                <a:gs pos="0">
                  <a:srgbClr val="86D633"/>
                </a:gs>
                <a:gs pos="50000">
                  <a:srgbClr val="72B62B"/>
                </a:gs>
                <a:gs pos="100000">
                  <a:srgbClr val="5E9624"/>
                </a:gs>
              </a:gsLst>
              <a:lin ang="2710513" scaled="1"/>
            </a:gra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003301968">
                    <a:custGeom>
                      <a:avLst/>
                      <a:gdLst>
                        <a:gd name="connsiteX0" fmla="*/ 76852 w 76851"/>
                        <a:gd name="connsiteY0" fmla="*/ 38426 h 76851"/>
                        <a:gd name="connsiteX1" fmla="*/ 38426 w 76851"/>
                        <a:gd name="connsiteY1" fmla="*/ 76852 h 76851"/>
                        <a:gd name="connsiteX2" fmla="*/ 0 w 76851"/>
                        <a:gd name="connsiteY2" fmla="*/ 38426 h 76851"/>
                        <a:gd name="connsiteX3" fmla="*/ 38426 w 76851"/>
                        <a:gd name="connsiteY3" fmla="*/ 0 h 76851"/>
                        <a:gd name="connsiteX4" fmla="*/ 76852 w 76851"/>
                        <a:gd name="connsiteY4" fmla="*/ 38426 h 76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851" h="76851">
                          <a:moveTo>
                            <a:pt x="76852" y="38426"/>
                          </a:moveTo>
                          <a:cubicBezTo>
                            <a:pt x="76852" y="59648"/>
                            <a:pt x="59648" y="76852"/>
                            <a:pt x="38426" y="76852"/>
                          </a:cubicBezTo>
                          <a:cubicBezTo>
                            <a:pt x="17204" y="76852"/>
                            <a:pt x="0" y="59648"/>
                            <a:pt x="0" y="38426"/>
                          </a:cubicBezTo>
                          <a:cubicBezTo>
                            <a:pt x="0" y="17204"/>
                            <a:pt x="17204" y="0"/>
                            <a:pt x="38426" y="0"/>
                          </a:cubicBezTo>
                          <a:cubicBezTo>
                            <a:pt x="59648" y="0"/>
                            <a:pt x="76852" y="17204"/>
                            <a:pt x="76852" y="38426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952D68C8-08DE-51A0-B888-9E2D0455B2E8}"/>
                </a:ext>
              </a:extLst>
            </p:cNvPr>
            <p:cNvSpPr/>
            <p:nvPr/>
          </p:nvSpPr>
          <p:spPr>
            <a:xfrm>
              <a:off x="3245519" y="3207865"/>
              <a:ext cx="76851" cy="76851"/>
            </a:xfrm>
            <a:custGeom>
              <a:avLst/>
              <a:gdLst>
                <a:gd name="connsiteX0" fmla="*/ 76852 w 76851"/>
                <a:gd name="connsiteY0" fmla="*/ 38426 h 76851"/>
                <a:gd name="connsiteX1" fmla="*/ 38426 w 76851"/>
                <a:gd name="connsiteY1" fmla="*/ 76852 h 76851"/>
                <a:gd name="connsiteX2" fmla="*/ 0 w 76851"/>
                <a:gd name="connsiteY2" fmla="*/ 38426 h 76851"/>
                <a:gd name="connsiteX3" fmla="*/ 38426 w 76851"/>
                <a:gd name="connsiteY3" fmla="*/ 0 h 76851"/>
                <a:gd name="connsiteX4" fmla="*/ 76852 w 76851"/>
                <a:gd name="connsiteY4" fmla="*/ 38426 h 7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51" h="76851" fill="none" extrusionOk="0">
                  <a:moveTo>
                    <a:pt x="76852" y="38426"/>
                  </a:moveTo>
                  <a:cubicBezTo>
                    <a:pt x="79731" y="61790"/>
                    <a:pt x="58417" y="76853"/>
                    <a:pt x="38426" y="76852"/>
                  </a:cubicBezTo>
                  <a:cubicBezTo>
                    <a:pt x="15509" y="79247"/>
                    <a:pt x="386" y="58739"/>
                    <a:pt x="0" y="38426"/>
                  </a:cubicBezTo>
                  <a:cubicBezTo>
                    <a:pt x="2505" y="19455"/>
                    <a:pt x="16831" y="-1158"/>
                    <a:pt x="38426" y="0"/>
                  </a:cubicBezTo>
                  <a:cubicBezTo>
                    <a:pt x="58349" y="-19"/>
                    <a:pt x="74787" y="14255"/>
                    <a:pt x="76852" y="38426"/>
                  </a:cubicBezTo>
                  <a:close/>
                </a:path>
                <a:path w="76851" h="76851" stroke="0" extrusionOk="0">
                  <a:moveTo>
                    <a:pt x="76852" y="38426"/>
                  </a:moveTo>
                  <a:cubicBezTo>
                    <a:pt x="77899" y="58238"/>
                    <a:pt x="57209" y="78884"/>
                    <a:pt x="38426" y="76852"/>
                  </a:cubicBezTo>
                  <a:cubicBezTo>
                    <a:pt x="14693" y="76062"/>
                    <a:pt x="-425" y="59657"/>
                    <a:pt x="0" y="38426"/>
                  </a:cubicBezTo>
                  <a:cubicBezTo>
                    <a:pt x="-820" y="20137"/>
                    <a:pt x="15707" y="1318"/>
                    <a:pt x="38426" y="0"/>
                  </a:cubicBezTo>
                  <a:cubicBezTo>
                    <a:pt x="59069" y="-2289"/>
                    <a:pt x="75976" y="16346"/>
                    <a:pt x="76852" y="38426"/>
                  </a:cubicBezTo>
                  <a:close/>
                </a:path>
              </a:pathLst>
            </a:custGeom>
            <a:gradFill>
              <a:gsLst>
                <a:gs pos="0">
                  <a:srgbClr val="86D633"/>
                </a:gs>
                <a:gs pos="50000">
                  <a:srgbClr val="72B62B"/>
                </a:gs>
                <a:gs pos="100000">
                  <a:srgbClr val="5E9624"/>
                </a:gs>
              </a:gsLst>
              <a:lin ang="2710513" scaled="1"/>
            </a:gra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152098828">
                    <a:custGeom>
                      <a:avLst/>
                      <a:gdLst>
                        <a:gd name="connsiteX0" fmla="*/ 76852 w 76851"/>
                        <a:gd name="connsiteY0" fmla="*/ 38426 h 76851"/>
                        <a:gd name="connsiteX1" fmla="*/ 38426 w 76851"/>
                        <a:gd name="connsiteY1" fmla="*/ 76852 h 76851"/>
                        <a:gd name="connsiteX2" fmla="*/ 0 w 76851"/>
                        <a:gd name="connsiteY2" fmla="*/ 38426 h 76851"/>
                        <a:gd name="connsiteX3" fmla="*/ 38426 w 76851"/>
                        <a:gd name="connsiteY3" fmla="*/ 0 h 76851"/>
                        <a:gd name="connsiteX4" fmla="*/ 76852 w 76851"/>
                        <a:gd name="connsiteY4" fmla="*/ 38426 h 768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851" h="76851">
                          <a:moveTo>
                            <a:pt x="76852" y="38426"/>
                          </a:moveTo>
                          <a:cubicBezTo>
                            <a:pt x="76852" y="59648"/>
                            <a:pt x="59648" y="76852"/>
                            <a:pt x="38426" y="76852"/>
                          </a:cubicBezTo>
                          <a:cubicBezTo>
                            <a:pt x="17204" y="76852"/>
                            <a:pt x="0" y="59648"/>
                            <a:pt x="0" y="38426"/>
                          </a:cubicBezTo>
                          <a:cubicBezTo>
                            <a:pt x="0" y="17204"/>
                            <a:pt x="17204" y="0"/>
                            <a:pt x="38426" y="0"/>
                          </a:cubicBezTo>
                          <a:cubicBezTo>
                            <a:pt x="59648" y="0"/>
                            <a:pt x="76852" y="17204"/>
                            <a:pt x="76852" y="38426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id="{1F904C99-C70C-7D47-E808-9374328B94BD}"/>
                </a:ext>
              </a:extLst>
            </p:cNvPr>
            <p:cNvSpPr/>
            <p:nvPr/>
          </p:nvSpPr>
          <p:spPr>
            <a:xfrm rot="8095201">
              <a:off x="3183392" y="3189394"/>
              <a:ext cx="51013" cy="259706"/>
            </a:xfrm>
            <a:custGeom>
              <a:avLst/>
              <a:gdLst>
                <a:gd name="connsiteX0" fmla="*/ 9938 w 51013"/>
                <a:gd name="connsiteY0" fmla="*/ 0 h 259706"/>
                <a:gd name="connsiteX1" fmla="*/ 41076 w 51013"/>
                <a:gd name="connsiteY1" fmla="*/ 0 h 259706"/>
                <a:gd name="connsiteX2" fmla="*/ 51014 w 51013"/>
                <a:gd name="connsiteY2" fmla="*/ 9938 h 259706"/>
                <a:gd name="connsiteX3" fmla="*/ 51014 w 51013"/>
                <a:gd name="connsiteY3" fmla="*/ 239831 h 259706"/>
                <a:gd name="connsiteX4" fmla="*/ 31138 w 51013"/>
                <a:gd name="connsiteY4" fmla="*/ 259706 h 259706"/>
                <a:gd name="connsiteX5" fmla="*/ 0 w 51013"/>
                <a:gd name="connsiteY5" fmla="*/ 259706 h 259706"/>
                <a:gd name="connsiteX6" fmla="*/ 0 w 51013"/>
                <a:gd name="connsiteY6" fmla="*/ 259706 h 259706"/>
                <a:gd name="connsiteX7" fmla="*/ 0 w 51013"/>
                <a:gd name="connsiteY7" fmla="*/ 9938 h 259706"/>
                <a:gd name="connsiteX8" fmla="*/ 9938 w 51013"/>
                <a:gd name="connsiteY8" fmla="*/ 0 h 25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13" h="259706" fill="none" extrusionOk="0">
                  <a:moveTo>
                    <a:pt x="9938" y="0"/>
                  </a:moveTo>
                  <a:cubicBezTo>
                    <a:pt x="16988" y="2592"/>
                    <a:pt x="27664" y="-2389"/>
                    <a:pt x="41076" y="0"/>
                  </a:cubicBezTo>
                  <a:cubicBezTo>
                    <a:pt x="46559" y="376"/>
                    <a:pt x="51068" y="4007"/>
                    <a:pt x="51014" y="9938"/>
                  </a:cubicBezTo>
                  <a:cubicBezTo>
                    <a:pt x="50137" y="84373"/>
                    <a:pt x="60201" y="210748"/>
                    <a:pt x="51014" y="239831"/>
                  </a:cubicBezTo>
                  <a:cubicBezTo>
                    <a:pt x="50867" y="250677"/>
                    <a:pt x="42413" y="259012"/>
                    <a:pt x="31138" y="259706"/>
                  </a:cubicBezTo>
                  <a:cubicBezTo>
                    <a:pt x="24367" y="257442"/>
                    <a:pt x="7389" y="261965"/>
                    <a:pt x="0" y="259706"/>
                  </a:cubicBezTo>
                  <a:lnTo>
                    <a:pt x="0" y="259706"/>
                  </a:lnTo>
                  <a:cubicBezTo>
                    <a:pt x="-6061" y="211705"/>
                    <a:pt x="3595" y="70037"/>
                    <a:pt x="0" y="9938"/>
                  </a:cubicBezTo>
                  <a:cubicBezTo>
                    <a:pt x="352" y="4362"/>
                    <a:pt x="4209" y="-476"/>
                    <a:pt x="9938" y="0"/>
                  </a:cubicBezTo>
                  <a:close/>
                </a:path>
                <a:path w="51013" h="259706" stroke="0" extrusionOk="0">
                  <a:moveTo>
                    <a:pt x="9938" y="0"/>
                  </a:moveTo>
                  <a:cubicBezTo>
                    <a:pt x="19332" y="1367"/>
                    <a:pt x="34658" y="-2658"/>
                    <a:pt x="41076" y="0"/>
                  </a:cubicBezTo>
                  <a:cubicBezTo>
                    <a:pt x="47201" y="-270"/>
                    <a:pt x="50542" y="4619"/>
                    <a:pt x="51014" y="9938"/>
                  </a:cubicBezTo>
                  <a:cubicBezTo>
                    <a:pt x="51574" y="95101"/>
                    <a:pt x="57593" y="165486"/>
                    <a:pt x="51014" y="239831"/>
                  </a:cubicBezTo>
                  <a:cubicBezTo>
                    <a:pt x="51755" y="250792"/>
                    <a:pt x="41056" y="260444"/>
                    <a:pt x="31138" y="259706"/>
                  </a:cubicBezTo>
                  <a:cubicBezTo>
                    <a:pt x="17350" y="258724"/>
                    <a:pt x="6642" y="259902"/>
                    <a:pt x="0" y="259706"/>
                  </a:cubicBezTo>
                  <a:lnTo>
                    <a:pt x="0" y="259706"/>
                  </a:lnTo>
                  <a:cubicBezTo>
                    <a:pt x="19079" y="205961"/>
                    <a:pt x="-11918" y="97248"/>
                    <a:pt x="0" y="9938"/>
                  </a:cubicBezTo>
                  <a:cubicBezTo>
                    <a:pt x="660" y="4374"/>
                    <a:pt x="5114" y="-197"/>
                    <a:pt x="9938" y="0"/>
                  </a:cubicBez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69388660">
                    <a:custGeom>
                      <a:avLst/>
                      <a:gdLst>
                        <a:gd name="connsiteX0" fmla="*/ 9938 w 51013"/>
                        <a:gd name="connsiteY0" fmla="*/ 0 h 259706"/>
                        <a:gd name="connsiteX1" fmla="*/ 41076 w 51013"/>
                        <a:gd name="connsiteY1" fmla="*/ 0 h 259706"/>
                        <a:gd name="connsiteX2" fmla="*/ 51014 w 51013"/>
                        <a:gd name="connsiteY2" fmla="*/ 9938 h 259706"/>
                        <a:gd name="connsiteX3" fmla="*/ 51014 w 51013"/>
                        <a:gd name="connsiteY3" fmla="*/ 239831 h 259706"/>
                        <a:gd name="connsiteX4" fmla="*/ 31138 w 51013"/>
                        <a:gd name="connsiteY4" fmla="*/ 259706 h 259706"/>
                        <a:gd name="connsiteX5" fmla="*/ 0 w 51013"/>
                        <a:gd name="connsiteY5" fmla="*/ 259706 h 259706"/>
                        <a:gd name="connsiteX6" fmla="*/ 0 w 51013"/>
                        <a:gd name="connsiteY6" fmla="*/ 259706 h 259706"/>
                        <a:gd name="connsiteX7" fmla="*/ 0 w 51013"/>
                        <a:gd name="connsiteY7" fmla="*/ 9938 h 259706"/>
                        <a:gd name="connsiteX8" fmla="*/ 9938 w 51013"/>
                        <a:gd name="connsiteY8" fmla="*/ 0 h 259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013" h="259706">
                          <a:moveTo>
                            <a:pt x="9938" y="0"/>
                          </a:moveTo>
                          <a:lnTo>
                            <a:pt x="41076" y="0"/>
                          </a:lnTo>
                          <a:cubicBezTo>
                            <a:pt x="46565" y="0"/>
                            <a:pt x="51014" y="4449"/>
                            <a:pt x="51014" y="9938"/>
                          </a:cubicBezTo>
                          <a:lnTo>
                            <a:pt x="51014" y="239831"/>
                          </a:lnTo>
                          <a:cubicBezTo>
                            <a:pt x="51014" y="250809"/>
                            <a:pt x="42115" y="259706"/>
                            <a:pt x="31138" y="259706"/>
                          </a:cubicBezTo>
                          <a:lnTo>
                            <a:pt x="0" y="259706"/>
                          </a:lnTo>
                          <a:lnTo>
                            <a:pt x="0" y="259706"/>
                          </a:lnTo>
                          <a:lnTo>
                            <a:pt x="0" y="9938"/>
                          </a:lnTo>
                          <a:cubicBezTo>
                            <a:pt x="0" y="4449"/>
                            <a:pt x="4449" y="0"/>
                            <a:pt x="9938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id="{F85F3935-66B8-BF60-7916-ECF18756B7D2}"/>
                </a:ext>
              </a:extLst>
            </p:cNvPr>
            <p:cNvSpPr/>
            <p:nvPr/>
          </p:nvSpPr>
          <p:spPr>
            <a:xfrm rot="2695202">
              <a:off x="3181638" y="3044617"/>
              <a:ext cx="51013" cy="256062"/>
            </a:xfrm>
            <a:custGeom>
              <a:avLst/>
              <a:gdLst>
                <a:gd name="connsiteX0" fmla="*/ 9938 w 51013"/>
                <a:gd name="connsiteY0" fmla="*/ 0 h 256062"/>
                <a:gd name="connsiteX1" fmla="*/ 41076 w 51013"/>
                <a:gd name="connsiteY1" fmla="*/ 0 h 256062"/>
                <a:gd name="connsiteX2" fmla="*/ 51014 w 51013"/>
                <a:gd name="connsiteY2" fmla="*/ 9938 h 256062"/>
                <a:gd name="connsiteX3" fmla="*/ 51014 w 51013"/>
                <a:gd name="connsiteY3" fmla="*/ 256063 h 256062"/>
                <a:gd name="connsiteX4" fmla="*/ 51014 w 51013"/>
                <a:gd name="connsiteY4" fmla="*/ 256063 h 256062"/>
                <a:gd name="connsiteX5" fmla="*/ 19875 w 51013"/>
                <a:gd name="connsiteY5" fmla="*/ 256063 h 256062"/>
                <a:gd name="connsiteX6" fmla="*/ 0 w 51013"/>
                <a:gd name="connsiteY6" fmla="*/ 236187 h 256062"/>
                <a:gd name="connsiteX7" fmla="*/ 0 w 51013"/>
                <a:gd name="connsiteY7" fmla="*/ 9938 h 256062"/>
                <a:gd name="connsiteX8" fmla="*/ 9938 w 51013"/>
                <a:gd name="connsiteY8" fmla="*/ 0 h 2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13" h="256062" fill="none" extrusionOk="0">
                  <a:moveTo>
                    <a:pt x="9938" y="0"/>
                  </a:moveTo>
                  <a:cubicBezTo>
                    <a:pt x="24957" y="698"/>
                    <a:pt x="30821" y="-1656"/>
                    <a:pt x="41076" y="0"/>
                  </a:cubicBezTo>
                  <a:cubicBezTo>
                    <a:pt x="46318" y="348"/>
                    <a:pt x="51194" y="4643"/>
                    <a:pt x="51014" y="9938"/>
                  </a:cubicBezTo>
                  <a:cubicBezTo>
                    <a:pt x="71680" y="125197"/>
                    <a:pt x="69408" y="165130"/>
                    <a:pt x="51014" y="256063"/>
                  </a:cubicBezTo>
                  <a:lnTo>
                    <a:pt x="51014" y="256063"/>
                  </a:lnTo>
                  <a:cubicBezTo>
                    <a:pt x="35886" y="258078"/>
                    <a:pt x="24346" y="256926"/>
                    <a:pt x="19875" y="256063"/>
                  </a:cubicBezTo>
                  <a:cubicBezTo>
                    <a:pt x="9134" y="256990"/>
                    <a:pt x="-1033" y="245870"/>
                    <a:pt x="0" y="236187"/>
                  </a:cubicBezTo>
                  <a:cubicBezTo>
                    <a:pt x="19607" y="145181"/>
                    <a:pt x="-16071" y="104000"/>
                    <a:pt x="0" y="9938"/>
                  </a:cubicBezTo>
                  <a:cubicBezTo>
                    <a:pt x="86" y="5418"/>
                    <a:pt x="4790" y="-828"/>
                    <a:pt x="9938" y="0"/>
                  </a:cubicBezTo>
                  <a:close/>
                </a:path>
                <a:path w="51013" h="256062" stroke="0" extrusionOk="0">
                  <a:moveTo>
                    <a:pt x="9938" y="0"/>
                  </a:moveTo>
                  <a:cubicBezTo>
                    <a:pt x="24706" y="2717"/>
                    <a:pt x="37173" y="2255"/>
                    <a:pt x="41076" y="0"/>
                  </a:cubicBezTo>
                  <a:cubicBezTo>
                    <a:pt x="46802" y="-89"/>
                    <a:pt x="51708" y="3851"/>
                    <a:pt x="51014" y="9938"/>
                  </a:cubicBezTo>
                  <a:cubicBezTo>
                    <a:pt x="50723" y="105662"/>
                    <a:pt x="63618" y="147203"/>
                    <a:pt x="51014" y="256063"/>
                  </a:cubicBezTo>
                  <a:lnTo>
                    <a:pt x="51014" y="256063"/>
                  </a:lnTo>
                  <a:cubicBezTo>
                    <a:pt x="47459" y="258396"/>
                    <a:pt x="33352" y="258611"/>
                    <a:pt x="19875" y="256063"/>
                  </a:cubicBezTo>
                  <a:cubicBezTo>
                    <a:pt x="10001" y="256416"/>
                    <a:pt x="-1263" y="246927"/>
                    <a:pt x="0" y="236187"/>
                  </a:cubicBezTo>
                  <a:cubicBezTo>
                    <a:pt x="-18645" y="190078"/>
                    <a:pt x="-8571" y="75190"/>
                    <a:pt x="0" y="9938"/>
                  </a:cubicBezTo>
                  <a:cubicBezTo>
                    <a:pt x="-97" y="4321"/>
                    <a:pt x="4328" y="62"/>
                    <a:pt x="9938" y="0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96915855">
                    <a:custGeom>
                      <a:avLst/>
                      <a:gdLst>
                        <a:gd name="connsiteX0" fmla="*/ 9938 w 51013"/>
                        <a:gd name="connsiteY0" fmla="*/ 0 h 256062"/>
                        <a:gd name="connsiteX1" fmla="*/ 41076 w 51013"/>
                        <a:gd name="connsiteY1" fmla="*/ 0 h 256062"/>
                        <a:gd name="connsiteX2" fmla="*/ 51014 w 51013"/>
                        <a:gd name="connsiteY2" fmla="*/ 9938 h 256062"/>
                        <a:gd name="connsiteX3" fmla="*/ 51014 w 51013"/>
                        <a:gd name="connsiteY3" fmla="*/ 256063 h 256062"/>
                        <a:gd name="connsiteX4" fmla="*/ 51014 w 51013"/>
                        <a:gd name="connsiteY4" fmla="*/ 256063 h 256062"/>
                        <a:gd name="connsiteX5" fmla="*/ 19875 w 51013"/>
                        <a:gd name="connsiteY5" fmla="*/ 256063 h 256062"/>
                        <a:gd name="connsiteX6" fmla="*/ 0 w 51013"/>
                        <a:gd name="connsiteY6" fmla="*/ 236187 h 256062"/>
                        <a:gd name="connsiteX7" fmla="*/ 0 w 51013"/>
                        <a:gd name="connsiteY7" fmla="*/ 9938 h 256062"/>
                        <a:gd name="connsiteX8" fmla="*/ 9938 w 51013"/>
                        <a:gd name="connsiteY8" fmla="*/ 0 h 256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013" h="256062">
                          <a:moveTo>
                            <a:pt x="9938" y="0"/>
                          </a:moveTo>
                          <a:lnTo>
                            <a:pt x="41076" y="0"/>
                          </a:lnTo>
                          <a:cubicBezTo>
                            <a:pt x="46565" y="0"/>
                            <a:pt x="51014" y="4449"/>
                            <a:pt x="51014" y="9938"/>
                          </a:cubicBezTo>
                          <a:lnTo>
                            <a:pt x="51014" y="256063"/>
                          </a:lnTo>
                          <a:lnTo>
                            <a:pt x="51014" y="256063"/>
                          </a:lnTo>
                          <a:lnTo>
                            <a:pt x="19875" y="256063"/>
                          </a:lnTo>
                          <a:cubicBezTo>
                            <a:pt x="8899" y="256063"/>
                            <a:pt x="0" y="247165"/>
                            <a:pt x="0" y="236187"/>
                          </a:cubicBezTo>
                          <a:lnTo>
                            <a:pt x="0" y="9938"/>
                          </a:lnTo>
                          <a:cubicBezTo>
                            <a:pt x="0" y="4449"/>
                            <a:pt x="4449" y="0"/>
                            <a:pt x="9938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B3F8E769-F273-B491-5995-4B4219A7D140}"/>
                </a:ext>
              </a:extLst>
            </p:cNvPr>
            <p:cNvSpPr/>
            <p:nvPr/>
          </p:nvSpPr>
          <p:spPr>
            <a:xfrm rot="2704799">
              <a:off x="3575938" y="3189092"/>
              <a:ext cx="51013" cy="259706"/>
            </a:xfrm>
            <a:custGeom>
              <a:avLst/>
              <a:gdLst>
                <a:gd name="connsiteX0" fmla="*/ 0 w 51013"/>
                <a:gd name="connsiteY0" fmla="*/ 0 h 259706"/>
                <a:gd name="connsiteX1" fmla="*/ 31138 w 51013"/>
                <a:gd name="connsiteY1" fmla="*/ 0 h 259706"/>
                <a:gd name="connsiteX2" fmla="*/ 51014 w 51013"/>
                <a:gd name="connsiteY2" fmla="*/ 19875 h 259706"/>
                <a:gd name="connsiteX3" fmla="*/ 51014 w 51013"/>
                <a:gd name="connsiteY3" fmla="*/ 249769 h 259706"/>
                <a:gd name="connsiteX4" fmla="*/ 41076 w 51013"/>
                <a:gd name="connsiteY4" fmla="*/ 259706 h 259706"/>
                <a:gd name="connsiteX5" fmla="*/ 9938 w 51013"/>
                <a:gd name="connsiteY5" fmla="*/ 259706 h 259706"/>
                <a:gd name="connsiteX6" fmla="*/ 0 w 51013"/>
                <a:gd name="connsiteY6" fmla="*/ 249769 h 259706"/>
                <a:gd name="connsiteX7" fmla="*/ 0 w 51013"/>
                <a:gd name="connsiteY7" fmla="*/ 0 h 259706"/>
                <a:gd name="connsiteX8" fmla="*/ 0 w 51013"/>
                <a:gd name="connsiteY8" fmla="*/ 0 h 25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13" h="259706" fill="none" extrusionOk="0">
                  <a:moveTo>
                    <a:pt x="0" y="0"/>
                  </a:moveTo>
                  <a:cubicBezTo>
                    <a:pt x="11251" y="-767"/>
                    <a:pt x="18979" y="560"/>
                    <a:pt x="31138" y="0"/>
                  </a:cubicBezTo>
                  <a:cubicBezTo>
                    <a:pt x="42187" y="-166"/>
                    <a:pt x="52124" y="9683"/>
                    <a:pt x="51014" y="19875"/>
                  </a:cubicBezTo>
                  <a:cubicBezTo>
                    <a:pt x="32956" y="105452"/>
                    <a:pt x="59425" y="162703"/>
                    <a:pt x="51014" y="249769"/>
                  </a:cubicBezTo>
                  <a:cubicBezTo>
                    <a:pt x="51184" y="255700"/>
                    <a:pt x="46834" y="259962"/>
                    <a:pt x="41076" y="259706"/>
                  </a:cubicBezTo>
                  <a:cubicBezTo>
                    <a:pt x="30324" y="260633"/>
                    <a:pt x="18692" y="262478"/>
                    <a:pt x="9938" y="259706"/>
                  </a:cubicBezTo>
                  <a:cubicBezTo>
                    <a:pt x="4165" y="260700"/>
                    <a:pt x="425" y="255614"/>
                    <a:pt x="0" y="249769"/>
                  </a:cubicBezTo>
                  <a:cubicBezTo>
                    <a:pt x="-8040" y="145149"/>
                    <a:pt x="18400" y="93423"/>
                    <a:pt x="0" y="0"/>
                  </a:cubicBezTo>
                  <a:lnTo>
                    <a:pt x="0" y="0"/>
                  </a:lnTo>
                  <a:close/>
                </a:path>
                <a:path w="51013" h="259706" stroke="0" extrusionOk="0">
                  <a:moveTo>
                    <a:pt x="0" y="0"/>
                  </a:moveTo>
                  <a:cubicBezTo>
                    <a:pt x="12104" y="-647"/>
                    <a:pt x="22987" y="2207"/>
                    <a:pt x="31138" y="0"/>
                  </a:cubicBezTo>
                  <a:cubicBezTo>
                    <a:pt x="42948" y="663"/>
                    <a:pt x="50157" y="10479"/>
                    <a:pt x="51014" y="19875"/>
                  </a:cubicBezTo>
                  <a:cubicBezTo>
                    <a:pt x="66307" y="116065"/>
                    <a:pt x="61643" y="213184"/>
                    <a:pt x="51014" y="249769"/>
                  </a:cubicBezTo>
                  <a:cubicBezTo>
                    <a:pt x="50193" y="255653"/>
                    <a:pt x="46146" y="259687"/>
                    <a:pt x="41076" y="259706"/>
                  </a:cubicBezTo>
                  <a:cubicBezTo>
                    <a:pt x="31659" y="262465"/>
                    <a:pt x="23548" y="257916"/>
                    <a:pt x="9938" y="259706"/>
                  </a:cubicBezTo>
                  <a:cubicBezTo>
                    <a:pt x="3784" y="259946"/>
                    <a:pt x="132" y="255251"/>
                    <a:pt x="0" y="249769"/>
                  </a:cubicBezTo>
                  <a:cubicBezTo>
                    <a:pt x="-16938" y="125010"/>
                    <a:pt x="-21526" y="4328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43384811">
                    <a:custGeom>
                      <a:avLst/>
                      <a:gdLst>
                        <a:gd name="connsiteX0" fmla="*/ 0 w 51013"/>
                        <a:gd name="connsiteY0" fmla="*/ 0 h 259706"/>
                        <a:gd name="connsiteX1" fmla="*/ 31138 w 51013"/>
                        <a:gd name="connsiteY1" fmla="*/ 0 h 259706"/>
                        <a:gd name="connsiteX2" fmla="*/ 51014 w 51013"/>
                        <a:gd name="connsiteY2" fmla="*/ 19875 h 259706"/>
                        <a:gd name="connsiteX3" fmla="*/ 51014 w 51013"/>
                        <a:gd name="connsiteY3" fmla="*/ 249769 h 259706"/>
                        <a:gd name="connsiteX4" fmla="*/ 41076 w 51013"/>
                        <a:gd name="connsiteY4" fmla="*/ 259706 h 259706"/>
                        <a:gd name="connsiteX5" fmla="*/ 9938 w 51013"/>
                        <a:gd name="connsiteY5" fmla="*/ 259706 h 259706"/>
                        <a:gd name="connsiteX6" fmla="*/ 0 w 51013"/>
                        <a:gd name="connsiteY6" fmla="*/ 249769 h 259706"/>
                        <a:gd name="connsiteX7" fmla="*/ 0 w 51013"/>
                        <a:gd name="connsiteY7" fmla="*/ 0 h 259706"/>
                        <a:gd name="connsiteX8" fmla="*/ 0 w 51013"/>
                        <a:gd name="connsiteY8" fmla="*/ 0 h 259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013" h="259706">
                          <a:moveTo>
                            <a:pt x="0" y="0"/>
                          </a:moveTo>
                          <a:lnTo>
                            <a:pt x="31138" y="0"/>
                          </a:lnTo>
                          <a:cubicBezTo>
                            <a:pt x="42116" y="0"/>
                            <a:pt x="51014" y="8899"/>
                            <a:pt x="51014" y="19875"/>
                          </a:cubicBezTo>
                          <a:lnTo>
                            <a:pt x="51014" y="249769"/>
                          </a:lnTo>
                          <a:cubicBezTo>
                            <a:pt x="51014" y="255258"/>
                            <a:pt x="46565" y="259706"/>
                            <a:pt x="41076" y="259706"/>
                          </a:cubicBezTo>
                          <a:lnTo>
                            <a:pt x="9938" y="259706"/>
                          </a:lnTo>
                          <a:cubicBezTo>
                            <a:pt x="4449" y="259706"/>
                            <a:pt x="0" y="255258"/>
                            <a:pt x="0" y="249769"/>
                          </a:cubicBez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id="{44DD392B-90D1-E818-6656-74B74F379212}"/>
                </a:ext>
              </a:extLst>
            </p:cNvPr>
            <p:cNvSpPr/>
            <p:nvPr/>
          </p:nvSpPr>
          <p:spPr>
            <a:xfrm rot="8104799">
              <a:off x="3577353" y="3044283"/>
              <a:ext cx="51345" cy="256062"/>
            </a:xfrm>
            <a:custGeom>
              <a:avLst/>
              <a:gdLst>
                <a:gd name="connsiteX0" fmla="*/ 20207 w 51345"/>
                <a:gd name="connsiteY0" fmla="*/ 0 h 256062"/>
                <a:gd name="connsiteX1" fmla="*/ 51345 w 51345"/>
                <a:gd name="connsiteY1" fmla="*/ 0 h 256062"/>
                <a:gd name="connsiteX2" fmla="*/ 51345 w 51345"/>
                <a:gd name="connsiteY2" fmla="*/ 0 h 256062"/>
                <a:gd name="connsiteX3" fmla="*/ 51345 w 51345"/>
                <a:gd name="connsiteY3" fmla="*/ 246125 h 256062"/>
                <a:gd name="connsiteX4" fmla="*/ 41407 w 51345"/>
                <a:gd name="connsiteY4" fmla="*/ 256063 h 256062"/>
                <a:gd name="connsiteX5" fmla="*/ 9938 w 51345"/>
                <a:gd name="connsiteY5" fmla="*/ 256063 h 256062"/>
                <a:gd name="connsiteX6" fmla="*/ 0 w 51345"/>
                <a:gd name="connsiteY6" fmla="*/ 246125 h 256062"/>
                <a:gd name="connsiteX7" fmla="*/ 0 w 51345"/>
                <a:gd name="connsiteY7" fmla="*/ 19875 h 256062"/>
                <a:gd name="connsiteX8" fmla="*/ 19876 w 51345"/>
                <a:gd name="connsiteY8" fmla="*/ 0 h 256062"/>
                <a:gd name="connsiteX9" fmla="*/ 20207 w 51345"/>
                <a:gd name="connsiteY9" fmla="*/ 0 h 2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345" h="256062" fill="none" extrusionOk="0">
                  <a:moveTo>
                    <a:pt x="20207" y="0"/>
                  </a:moveTo>
                  <a:cubicBezTo>
                    <a:pt x="27604" y="-2564"/>
                    <a:pt x="41844" y="2611"/>
                    <a:pt x="51345" y="0"/>
                  </a:cubicBezTo>
                  <a:lnTo>
                    <a:pt x="51345" y="0"/>
                  </a:lnTo>
                  <a:cubicBezTo>
                    <a:pt x="72726" y="32922"/>
                    <a:pt x="65906" y="209257"/>
                    <a:pt x="51345" y="246125"/>
                  </a:cubicBezTo>
                  <a:cubicBezTo>
                    <a:pt x="51518" y="251167"/>
                    <a:pt x="47748" y="256748"/>
                    <a:pt x="41407" y="256063"/>
                  </a:cubicBezTo>
                  <a:cubicBezTo>
                    <a:pt x="32749" y="257561"/>
                    <a:pt x="13754" y="254960"/>
                    <a:pt x="9938" y="256063"/>
                  </a:cubicBezTo>
                  <a:cubicBezTo>
                    <a:pt x="5053" y="255824"/>
                    <a:pt x="-232" y="251853"/>
                    <a:pt x="0" y="246125"/>
                  </a:cubicBezTo>
                  <a:cubicBezTo>
                    <a:pt x="-19630" y="203671"/>
                    <a:pt x="14238" y="89066"/>
                    <a:pt x="0" y="19875"/>
                  </a:cubicBezTo>
                  <a:cubicBezTo>
                    <a:pt x="1059" y="9397"/>
                    <a:pt x="8392" y="-33"/>
                    <a:pt x="19876" y="0"/>
                  </a:cubicBezTo>
                  <a:cubicBezTo>
                    <a:pt x="20021" y="4"/>
                    <a:pt x="20097" y="29"/>
                    <a:pt x="20207" y="0"/>
                  </a:cubicBezTo>
                  <a:close/>
                </a:path>
                <a:path w="51345" h="256062" stroke="0" extrusionOk="0">
                  <a:moveTo>
                    <a:pt x="20207" y="0"/>
                  </a:moveTo>
                  <a:cubicBezTo>
                    <a:pt x="32542" y="-1478"/>
                    <a:pt x="37977" y="-2407"/>
                    <a:pt x="51345" y="0"/>
                  </a:cubicBezTo>
                  <a:lnTo>
                    <a:pt x="51345" y="0"/>
                  </a:lnTo>
                  <a:cubicBezTo>
                    <a:pt x="70306" y="90736"/>
                    <a:pt x="65294" y="131789"/>
                    <a:pt x="51345" y="246125"/>
                  </a:cubicBezTo>
                  <a:cubicBezTo>
                    <a:pt x="51203" y="251472"/>
                    <a:pt x="46987" y="256028"/>
                    <a:pt x="41407" y="256063"/>
                  </a:cubicBezTo>
                  <a:cubicBezTo>
                    <a:pt x="34132" y="256226"/>
                    <a:pt x="23977" y="256579"/>
                    <a:pt x="9938" y="256063"/>
                  </a:cubicBezTo>
                  <a:cubicBezTo>
                    <a:pt x="4436" y="256649"/>
                    <a:pt x="569" y="252228"/>
                    <a:pt x="0" y="246125"/>
                  </a:cubicBezTo>
                  <a:cubicBezTo>
                    <a:pt x="-15298" y="156615"/>
                    <a:pt x="-5475" y="55383"/>
                    <a:pt x="0" y="19875"/>
                  </a:cubicBezTo>
                  <a:cubicBezTo>
                    <a:pt x="-194" y="9821"/>
                    <a:pt x="8422" y="-1711"/>
                    <a:pt x="19876" y="0"/>
                  </a:cubicBezTo>
                  <a:cubicBezTo>
                    <a:pt x="19945" y="5"/>
                    <a:pt x="20144" y="-6"/>
                    <a:pt x="20207" y="0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323186187">
                    <a:custGeom>
                      <a:avLst/>
                      <a:gdLst>
                        <a:gd name="connsiteX0" fmla="*/ 20207 w 51345"/>
                        <a:gd name="connsiteY0" fmla="*/ 0 h 256062"/>
                        <a:gd name="connsiteX1" fmla="*/ 51345 w 51345"/>
                        <a:gd name="connsiteY1" fmla="*/ 0 h 256062"/>
                        <a:gd name="connsiteX2" fmla="*/ 51345 w 51345"/>
                        <a:gd name="connsiteY2" fmla="*/ 0 h 256062"/>
                        <a:gd name="connsiteX3" fmla="*/ 51345 w 51345"/>
                        <a:gd name="connsiteY3" fmla="*/ 246125 h 256062"/>
                        <a:gd name="connsiteX4" fmla="*/ 41407 w 51345"/>
                        <a:gd name="connsiteY4" fmla="*/ 256063 h 256062"/>
                        <a:gd name="connsiteX5" fmla="*/ 9938 w 51345"/>
                        <a:gd name="connsiteY5" fmla="*/ 256063 h 256062"/>
                        <a:gd name="connsiteX6" fmla="*/ 0 w 51345"/>
                        <a:gd name="connsiteY6" fmla="*/ 246125 h 256062"/>
                        <a:gd name="connsiteX7" fmla="*/ 0 w 51345"/>
                        <a:gd name="connsiteY7" fmla="*/ 19875 h 256062"/>
                        <a:gd name="connsiteX8" fmla="*/ 19876 w 51345"/>
                        <a:gd name="connsiteY8" fmla="*/ 0 h 256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345" h="256062">
                          <a:moveTo>
                            <a:pt x="20207" y="0"/>
                          </a:moveTo>
                          <a:lnTo>
                            <a:pt x="51345" y="0"/>
                          </a:lnTo>
                          <a:lnTo>
                            <a:pt x="51345" y="0"/>
                          </a:lnTo>
                          <a:lnTo>
                            <a:pt x="51345" y="246125"/>
                          </a:lnTo>
                          <a:cubicBezTo>
                            <a:pt x="51345" y="251614"/>
                            <a:pt x="46896" y="256063"/>
                            <a:pt x="41407" y="256063"/>
                          </a:cubicBezTo>
                          <a:lnTo>
                            <a:pt x="9938" y="256063"/>
                          </a:lnTo>
                          <a:cubicBezTo>
                            <a:pt x="4449" y="256063"/>
                            <a:pt x="0" y="251614"/>
                            <a:pt x="0" y="246125"/>
                          </a:cubicBezTo>
                          <a:lnTo>
                            <a:pt x="0" y="19875"/>
                          </a:lnTo>
                          <a:cubicBezTo>
                            <a:pt x="0" y="8899"/>
                            <a:pt x="8898" y="0"/>
                            <a:pt x="19876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</p:grpSp>
      <p:sp>
        <p:nvSpPr>
          <p:cNvPr id="115" name="ZoneTexte 114">
            <a:extLst>
              <a:ext uri="{FF2B5EF4-FFF2-40B4-BE49-F238E27FC236}">
                <a16:creationId xmlns:a16="http://schemas.microsoft.com/office/drawing/2014/main" id="{DEB83262-1A53-5BA6-EA6F-2D2D71B6CF02}"/>
              </a:ext>
            </a:extLst>
          </p:cNvPr>
          <p:cNvSpPr txBox="1"/>
          <p:nvPr/>
        </p:nvSpPr>
        <p:spPr>
          <a:xfrm>
            <a:off x="4167786" y="878217"/>
            <a:ext cx="1479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Manoir Wayne</a:t>
            </a:r>
          </a:p>
        </p:txBody>
      </p: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EE35EC2F-CE85-7B77-F6ED-8B17F3F09CA4}"/>
              </a:ext>
            </a:extLst>
          </p:cNvPr>
          <p:cNvGrpSpPr/>
          <p:nvPr/>
        </p:nvGrpSpPr>
        <p:grpSpPr>
          <a:xfrm>
            <a:off x="1577562" y="1125986"/>
            <a:ext cx="593539" cy="526732"/>
            <a:chOff x="6626990" y="2417888"/>
            <a:chExt cx="702977" cy="623852"/>
          </a:xfrm>
        </p:grpSpPr>
        <p:sp>
          <p:nvSpPr>
            <p:cNvPr id="117" name="Forme libre : forme 116">
              <a:extLst>
                <a:ext uri="{FF2B5EF4-FFF2-40B4-BE49-F238E27FC236}">
                  <a16:creationId xmlns:a16="http://schemas.microsoft.com/office/drawing/2014/main" id="{CFD972F6-C1A6-41A2-4378-652717221CA2}"/>
                </a:ext>
              </a:extLst>
            </p:cNvPr>
            <p:cNvSpPr/>
            <p:nvPr/>
          </p:nvSpPr>
          <p:spPr>
            <a:xfrm>
              <a:off x="6626990" y="2691285"/>
              <a:ext cx="214573" cy="225607"/>
            </a:xfrm>
            <a:custGeom>
              <a:avLst/>
              <a:gdLst>
                <a:gd name="connsiteX0" fmla="*/ 179704 w 181169"/>
                <a:gd name="connsiteY0" fmla="*/ 168179 h 190485"/>
                <a:gd name="connsiteX1" fmla="*/ 159918 w 181169"/>
                <a:gd name="connsiteY1" fmla="*/ 187965 h 190485"/>
                <a:gd name="connsiteX2" fmla="*/ 146727 w 181169"/>
                <a:gd name="connsiteY2" fmla="*/ 187965 h 190485"/>
                <a:gd name="connsiteX3" fmla="*/ 4928 w 181169"/>
                <a:gd name="connsiteY3" fmla="*/ 46166 h 190485"/>
                <a:gd name="connsiteX4" fmla="*/ 4928 w 181169"/>
                <a:gd name="connsiteY4" fmla="*/ 19785 h 190485"/>
                <a:gd name="connsiteX5" fmla="*/ 21417 w 181169"/>
                <a:gd name="connsiteY5" fmla="*/ 0 h 190485"/>
                <a:gd name="connsiteX6" fmla="*/ 21417 w 181169"/>
                <a:gd name="connsiteY6" fmla="*/ 0 h 190485"/>
                <a:gd name="connsiteX7" fmla="*/ 179704 w 181169"/>
                <a:gd name="connsiteY7" fmla="*/ 158286 h 190485"/>
                <a:gd name="connsiteX8" fmla="*/ 179704 w 181169"/>
                <a:gd name="connsiteY8" fmla="*/ 168179 h 19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169" h="190485" fill="none" extrusionOk="0">
                  <a:moveTo>
                    <a:pt x="179704" y="168179"/>
                  </a:moveTo>
                  <a:cubicBezTo>
                    <a:pt x="173739" y="173179"/>
                    <a:pt x="163645" y="183187"/>
                    <a:pt x="159918" y="187965"/>
                  </a:cubicBezTo>
                  <a:cubicBezTo>
                    <a:pt x="157008" y="192125"/>
                    <a:pt x="150140" y="191522"/>
                    <a:pt x="146727" y="187965"/>
                  </a:cubicBezTo>
                  <a:cubicBezTo>
                    <a:pt x="75272" y="122225"/>
                    <a:pt x="46635" y="77938"/>
                    <a:pt x="4928" y="46166"/>
                  </a:cubicBezTo>
                  <a:cubicBezTo>
                    <a:pt x="-1196" y="38747"/>
                    <a:pt x="-489" y="27898"/>
                    <a:pt x="4928" y="19785"/>
                  </a:cubicBezTo>
                  <a:cubicBezTo>
                    <a:pt x="8842" y="16236"/>
                    <a:pt x="14049" y="10393"/>
                    <a:pt x="21417" y="0"/>
                  </a:cubicBezTo>
                  <a:lnTo>
                    <a:pt x="21417" y="0"/>
                  </a:lnTo>
                  <a:cubicBezTo>
                    <a:pt x="79966" y="60904"/>
                    <a:pt x="108480" y="96748"/>
                    <a:pt x="179704" y="158286"/>
                  </a:cubicBezTo>
                  <a:cubicBezTo>
                    <a:pt x="179710" y="161385"/>
                    <a:pt x="183678" y="164309"/>
                    <a:pt x="179704" y="168179"/>
                  </a:cubicBezTo>
                  <a:close/>
                </a:path>
                <a:path w="181169" h="190485" stroke="0" extrusionOk="0">
                  <a:moveTo>
                    <a:pt x="179704" y="168179"/>
                  </a:moveTo>
                  <a:cubicBezTo>
                    <a:pt x="174498" y="173938"/>
                    <a:pt x="167328" y="181284"/>
                    <a:pt x="159918" y="187965"/>
                  </a:cubicBezTo>
                  <a:cubicBezTo>
                    <a:pt x="156251" y="190488"/>
                    <a:pt x="150152" y="190846"/>
                    <a:pt x="146727" y="187965"/>
                  </a:cubicBezTo>
                  <a:cubicBezTo>
                    <a:pt x="84119" y="127088"/>
                    <a:pt x="72264" y="114112"/>
                    <a:pt x="4928" y="46166"/>
                  </a:cubicBezTo>
                  <a:cubicBezTo>
                    <a:pt x="585" y="39154"/>
                    <a:pt x="-3168" y="28104"/>
                    <a:pt x="4928" y="19785"/>
                  </a:cubicBezTo>
                  <a:cubicBezTo>
                    <a:pt x="9237" y="15692"/>
                    <a:pt x="13992" y="8253"/>
                    <a:pt x="21417" y="0"/>
                  </a:cubicBezTo>
                  <a:lnTo>
                    <a:pt x="21417" y="0"/>
                  </a:lnTo>
                  <a:cubicBezTo>
                    <a:pt x="59850" y="33275"/>
                    <a:pt x="144798" y="115545"/>
                    <a:pt x="179704" y="158286"/>
                  </a:cubicBezTo>
                  <a:cubicBezTo>
                    <a:pt x="180440" y="162201"/>
                    <a:pt x="183126" y="164902"/>
                    <a:pt x="179704" y="168179"/>
                  </a:cubicBez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143434799">
                    <a:custGeom>
                      <a:avLst/>
                      <a:gdLst>
                        <a:gd name="connsiteX0" fmla="*/ 212838 w 214573"/>
                        <a:gd name="connsiteY0" fmla="*/ 199189 h 225607"/>
                        <a:gd name="connsiteX1" fmla="*/ 189404 w 214573"/>
                        <a:gd name="connsiteY1" fmla="*/ 222623 h 225607"/>
                        <a:gd name="connsiteX2" fmla="*/ 173781 w 214573"/>
                        <a:gd name="connsiteY2" fmla="*/ 222623 h 225607"/>
                        <a:gd name="connsiteX3" fmla="*/ 5837 w 214573"/>
                        <a:gd name="connsiteY3" fmla="*/ 54679 h 225607"/>
                        <a:gd name="connsiteX4" fmla="*/ 5837 w 214573"/>
                        <a:gd name="connsiteY4" fmla="*/ 23434 h 225607"/>
                        <a:gd name="connsiteX5" fmla="*/ 25366 w 214573"/>
                        <a:gd name="connsiteY5" fmla="*/ 0 h 225607"/>
                        <a:gd name="connsiteX6" fmla="*/ 25366 w 214573"/>
                        <a:gd name="connsiteY6" fmla="*/ 0 h 225607"/>
                        <a:gd name="connsiteX7" fmla="*/ 212838 w 214573"/>
                        <a:gd name="connsiteY7" fmla="*/ 187472 h 225607"/>
                        <a:gd name="connsiteX8" fmla="*/ 212838 w 214573"/>
                        <a:gd name="connsiteY8" fmla="*/ 199189 h 2256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4573" h="225607">
                          <a:moveTo>
                            <a:pt x="212838" y="199189"/>
                          </a:moveTo>
                          <a:lnTo>
                            <a:pt x="189404" y="222623"/>
                          </a:lnTo>
                          <a:cubicBezTo>
                            <a:pt x="184956" y="226603"/>
                            <a:pt x="178229" y="226603"/>
                            <a:pt x="173781" y="222623"/>
                          </a:cubicBezTo>
                          <a:lnTo>
                            <a:pt x="5837" y="54679"/>
                          </a:lnTo>
                          <a:cubicBezTo>
                            <a:pt x="-1946" y="45718"/>
                            <a:pt x="-1946" y="32395"/>
                            <a:pt x="5837" y="23434"/>
                          </a:cubicBezTo>
                          <a:lnTo>
                            <a:pt x="25366" y="0"/>
                          </a:lnTo>
                          <a:lnTo>
                            <a:pt x="25366" y="0"/>
                          </a:lnTo>
                          <a:lnTo>
                            <a:pt x="212838" y="187472"/>
                          </a:lnTo>
                          <a:cubicBezTo>
                            <a:pt x="212838" y="191378"/>
                            <a:pt x="216743" y="195283"/>
                            <a:pt x="212838" y="199189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 : forme 117">
              <a:extLst>
                <a:ext uri="{FF2B5EF4-FFF2-40B4-BE49-F238E27FC236}">
                  <a16:creationId xmlns:a16="http://schemas.microsoft.com/office/drawing/2014/main" id="{5A1300DD-DF12-66F0-AC33-191ADF17978D}"/>
                </a:ext>
              </a:extLst>
            </p:cNvPr>
            <p:cNvSpPr/>
            <p:nvPr/>
          </p:nvSpPr>
          <p:spPr>
            <a:xfrm>
              <a:off x="6626990" y="2542766"/>
              <a:ext cx="211915" cy="222726"/>
            </a:xfrm>
            <a:custGeom>
              <a:avLst/>
              <a:gdLst>
                <a:gd name="connsiteX0" fmla="*/ 156620 w 178925"/>
                <a:gd name="connsiteY0" fmla="*/ 3384 h 188052"/>
                <a:gd name="connsiteX1" fmla="*/ 176406 w 178925"/>
                <a:gd name="connsiteY1" fmla="*/ 23170 h 188052"/>
                <a:gd name="connsiteX2" fmla="*/ 176406 w 178925"/>
                <a:gd name="connsiteY2" fmla="*/ 36361 h 188052"/>
                <a:gd name="connsiteX3" fmla="*/ 24714 w 178925"/>
                <a:gd name="connsiteY3" fmla="*/ 188052 h 188052"/>
                <a:gd name="connsiteX4" fmla="*/ 24714 w 178925"/>
                <a:gd name="connsiteY4" fmla="*/ 188052 h 188052"/>
                <a:gd name="connsiteX5" fmla="*/ 4928 w 178925"/>
                <a:gd name="connsiteY5" fmla="*/ 168267 h 188052"/>
                <a:gd name="connsiteX6" fmla="*/ 4928 w 178925"/>
                <a:gd name="connsiteY6" fmla="*/ 141885 h 188052"/>
                <a:gd name="connsiteX7" fmla="*/ 4928 w 178925"/>
                <a:gd name="connsiteY7" fmla="*/ 141885 h 188052"/>
                <a:gd name="connsiteX8" fmla="*/ 146727 w 178925"/>
                <a:gd name="connsiteY8" fmla="*/ 87 h 188052"/>
                <a:gd name="connsiteX9" fmla="*/ 156620 w 178925"/>
                <a:gd name="connsiteY9" fmla="*/ 3384 h 1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925" h="188052" fill="none" extrusionOk="0">
                  <a:moveTo>
                    <a:pt x="156620" y="3384"/>
                  </a:moveTo>
                  <a:cubicBezTo>
                    <a:pt x="161630" y="8299"/>
                    <a:pt x="169289" y="15683"/>
                    <a:pt x="176406" y="23170"/>
                  </a:cubicBezTo>
                  <a:cubicBezTo>
                    <a:pt x="180495" y="26875"/>
                    <a:pt x="178511" y="32513"/>
                    <a:pt x="176406" y="36361"/>
                  </a:cubicBezTo>
                  <a:cubicBezTo>
                    <a:pt x="136152" y="64010"/>
                    <a:pt x="79361" y="128521"/>
                    <a:pt x="24714" y="188052"/>
                  </a:cubicBezTo>
                  <a:lnTo>
                    <a:pt x="24714" y="188052"/>
                  </a:lnTo>
                  <a:cubicBezTo>
                    <a:pt x="17390" y="182654"/>
                    <a:pt x="9077" y="173418"/>
                    <a:pt x="4928" y="168267"/>
                  </a:cubicBezTo>
                  <a:cubicBezTo>
                    <a:pt x="-1388" y="158350"/>
                    <a:pt x="-3805" y="150004"/>
                    <a:pt x="4928" y="141885"/>
                  </a:cubicBezTo>
                  <a:lnTo>
                    <a:pt x="4928" y="141885"/>
                  </a:lnTo>
                  <a:cubicBezTo>
                    <a:pt x="44336" y="94102"/>
                    <a:pt x="117074" y="41188"/>
                    <a:pt x="146727" y="87"/>
                  </a:cubicBezTo>
                  <a:cubicBezTo>
                    <a:pt x="150048" y="-251"/>
                    <a:pt x="154295" y="1198"/>
                    <a:pt x="156620" y="3384"/>
                  </a:cubicBezTo>
                  <a:close/>
                </a:path>
                <a:path w="178925" h="188052" stroke="0" extrusionOk="0">
                  <a:moveTo>
                    <a:pt x="156620" y="3384"/>
                  </a:moveTo>
                  <a:cubicBezTo>
                    <a:pt x="164269" y="11111"/>
                    <a:pt x="169175" y="16128"/>
                    <a:pt x="176406" y="23170"/>
                  </a:cubicBezTo>
                  <a:cubicBezTo>
                    <a:pt x="179896" y="27037"/>
                    <a:pt x="179885" y="32615"/>
                    <a:pt x="176406" y="36361"/>
                  </a:cubicBezTo>
                  <a:cubicBezTo>
                    <a:pt x="117984" y="84429"/>
                    <a:pt x="78936" y="142348"/>
                    <a:pt x="24714" y="188052"/>
                  </a:cubicBezTo>
                  <a:lnTo>
                    <a:pt x="24714" y="188052"/>
                  </a:lnTo>
                  <a:cubicBezTo>
                    <a:pt x="15611" y="178404"/>
                    <a:pt x="12837" y="177523"/>
                    <a:pt x="4928" y="168267"/>
                  </a:cubicBezTo>
                  <a:cubicBezTo>
                    <a:pt x="-1655" y="159256"/>
                    <a:pt x="-3957" y="148602"/>
                    <a:pt x="4928" y="141885"/>
                  </a:cubicBezTo>
                  <a:lnTo>
                    <a:pt x="4928" y="141885"/>
                  </a:lnTo>
                  <a:cubicBezTo>
                    <a:pt x="38339" y="100106"/>
                    <a:pt x="71719" y="62647"/>
                    <a:pt x="146727" y="87"/>
                  </a:cubicBezTo>
                  <a:cubicBezTo>
                    <a:pt x="149948" y="419"/>
                    <a:pt x="153812" y="707"/>
                    <a:pt x="156620" y="3384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800672359">
                    <a:custGeom>
                      <a:avLst/>
                      <a:gdLst>
                        <a:gd name="connsiteX0" fmla="*/ 185498 w 211915"/>
                        <a:gd name="connsiteY0" fmla="*/ 4009 h 222726"/>
                        <a:gd name="connsiteX1" fmla="*/ 208932 w 211915"/>
                        <a:gd name="connsiteY1" fmla="*/ 27443 h 222726"/>
                        <a:gd name="connsiteX2" fmla="*/ 208932 w 211915"/>
                        <a:gd name="connsiteY2" fmla="*/ 43066 h 222726"/>
                        <a:gd name="connsiteX3" fmla="*/ 29271 w 211915"/>
                        <a:gd name="connsiteY3" fmla="*/ 222727 h 222726"/>
                        <a:gd name="connsiteX4" fmla="*/ 29271 w 211915"/>
                        <a:gd name="connsiteY4" fmla="*/ 222727 h 222726"/>
                        <a:gd name="connsiteX5" fmla="*/ 5837 w 211915"/>
                        <a:gd name="connsiteY5" fmla="*/ 199293 h 222726"/>
                        <a:gd name="connsiteX6" fmla="*/ 5837 w 211915"/>
                        <a:gd name="connsiteY6" fmla="*/ 168047 h 222726"/>
                        <a:gd name="connsiteX7" fmla="*/ 5837 w 211915"/>
                        <a:gd name="connsiteY7" fmla="*/ 168047 h 222726"/>
                        <a:gd name="connsiteX8" fmla="*/ 173781 w 211915"/>
                        <a:gd name="connsiteY8" fmla="*/ 104 h 222726"/>
                        <a:gd name="connsiteX9" fmla="*/ 185498 w 211915"/>
                        <a:gd name="connsiteY9" fmla="*/ 4009 h 222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11915" h="222726">
                          <a:moveTo>
                            <a:pt x="185498" y="4009"/>
                          </a:moveTo>
                          <a:lnTo>
                            <a:pt x="208932" y="27443"/>
                          </a:lnTo>
                          <a:cubicBezTo>
                            <a:pt x="212910" y="31891"/>
                            <a:pt x="212910" y="38618"/>
                            <a:pt x="208932" y="43066"/>
                          </a:cubicBezTo>
                          <a:lnTo>
                            <a:pt x="29271" y="222727"/>
                          </a:lnTo>
                          <a:lnTo>
                            <a:pt x="29271" y="222727"/>
                          </a:lnTo>
                          <a:lnTo>
                            <a:pt x="5837" y="199293"/>
                          </a:lnTo>
                          <a:cubicBezTo>
                            <a:pt x="-1946" y="190332"/>
                            <a:pt x="-1946" y="177008"/>
                            <a:pt x="5837" y="168047"/>
                          </a:cubicBezTo>
                          <a:lnTo>
                            <a:pt x="5837" y="168047"/>
                          </a:lnTo>
                          <a:lnTo>
                            <a:pt x="173781" y="104"/>
                          </a:lnTo>
                          <a:cubicBezTo>
                            <a:pt x="178074" y="-413"/>
                            <a:pt x="182373" y="1020"/>
                            <a:pt x="185498" y="4009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 : forme 118">
              <a:extLst>
                <a:ext uri="{FF2B5EF4-FFF2-40B4-BE49-F238E27FC236}">
                  <a16:creationId xmlns:a16="http://schemas.microsoft.com/office/drawing/2014/main" id="{B5B4A073-76F5-5D9B-53A0-76B545B309EB}"/>
                </a:ext>
              </a:extLst>
            </p:cNvPr>
            <p:cNvSpPr/>
            <p:nvPr/>
          </p:nvSpPr>
          <p:spPr>
            <a:xfrm>
              <a:off x="7110239" y="2691285"/>
              <a:ext cx="219728" cy="229513"/>
            </a:xfrm>
            <a:custGeom>
              <a:avLst/>
              <a:gdLst>
                <a:gd name="connsiteX0" fmla="*/ 160806 w 185521"/>
                <a:gd name="connsiteY0" fmla="*/ 0 h 193783"/>
                <a:gd name="connsiteX1" fmla="*/ 180592 w 185521"/>
                <a:gd name="connsiteY1" fmla="*/ 19785 h 193783"/>
                <a:gd name="connsiteX2" fmla="*/ 180592 w 185521"/>
                <a:gd name="connsiteY2" fmla="*/ 46166 h 193783"/>
                <a:gd name="connsiteX3" fmla="*/ 35496 w 185521"/>
                <a:gd name="connsiteY3" fmla="*/ 191263 h 193783"/>
                <a:gd name="connsiteX4" fmla="*/ 22306 w 185521"/>
                <a:gd name="connsiteY4" fmla="*/ 191263 h 193783"/>
                <a:gd name="connsiteX5" fmla="*/ 22306 w 185521"/>
                <a:gd name="connsiteY5" fmla="*/ 191263 h 193783"/>
                <a:gd name="connsiteX6" fmla="*/ 2520 w 185521"/>
                <a:gd name="connsiteY6" fmla="*/ 171477 h 193783"/>
                <a:gd name="connsiteX7" fmla="*/ 2520 w 185521"/>
                <a:gd name="connsiteY7" fmla="*/ 158286 h 193783"/>
                <a:gd name="connsiteX8" fmla="*/ 2520 w 185521"/>
                <a:gd name="connsiteY8" fmla="*/ 158286 h 193783"/>
                <a:gd name="connsiteX9" fmla="*/ 160806 w 185521"/>
                <a:gd name="connsiteY9" fmla="*/ 0 h 19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21" h="193783" fill="none" extrusionOk="0">
                  <a:moveTo>
                    <a:pt x="160806" y="0"/>
                  </a:moveTo>
                  <a:cubicBezTo>
                    <a:pt x="167120" y="4782"/>
                    <a:pt x="171990" y="10502"/>
                    <a:pt x="180592" y="19785"/>
                  </a:cubicBezTo>
                  <a:cubicBezTo>
                    <a:pt x="188097" y="26751"/>
                    <a:pt x="186019" y="37441"/>
                    <a:pt x="180592" y="46166"/>
                  </a:cubicBezTo>
                  <a:cubicBezTo>
                    <a:pt x="130273" y="90554"/>
                    <a:pt x="74839" y="147831"/>
                    <a:pt x="35496" y="191263"/>
                  </a:cubicBezTo>
                  <a:cubicBezTo>
                    <a:pt x="32523" y="195410"/>
                    <a:pt x="25276" y="195302"/>
                    <a:pt x="22306" y="191263"/>
                  </a:cubicBezTo>
                  <a:lnTo>
                    <a:pt x="22306" y="191263"/>
                  </a:lnTo>
                  <a:cubicBezTo>
                    <a:pt x="15903" y="184875"/>
                    <a:pt x="10671" y="179400"/>
                    <a:pt x="2520" y="171477"/>
                  </a:cubicBezTo>
                  <a:cubicBezTo>
                    <a:pt x="-818" y="167341"/>
                    <a:pt x="20" y="161783"/>
                    <a:pt x="2520" y="158286"/>
                  </a:cubicBezTo>
                  <a:lnTo>
                    <a:pt x="2520" y="158286"/>
                  </a:lnTo>
                  <a:cubicBezTo>
                    <a:pt x="50193" y="121980"/>
                    <a:pt x="95284" y="65584"/>
                    <a:pt x="160806" y="0"/>
                  </a:cubicBezTo>
                  <a:close/>
                </a:path>
                <a:path w="185521" h="193783" stroke="0" extrusionOk="0">
                  <a:moveTo>
                    <a:pt x="160806" y="0"/>
                  </a:moveTo>
                  <a:cubicBezTo>
                    <a:pt x="166331" y="5014"/>
                    <a:pt x="174401" y="15362"/>
                    <a:pt x="180592" y="19785"/>
                  </a:cubicBezTo>
                  <a:cubicBezTo>
                    <a:pt x="187531" y="27040"/>
                    <a:pt x="187457" y="38474"/>
                    <a:pt x="180592" y="46166"/>
                  </a:cubicBezTo>
                  <a:cubicBezTo>
                    <a:pt x="125921" y="96903"/>
                    <a:pt x="70346" y="155854"/>
                    <a:pt x="35496" y="191263"/>
                  </a:cubicBezTo>
                  <a:cubicBezTo>
                    <a:pt x="31427" y="195298"/>
                    <a:pt x="25910" y="195629"/>
                    <a:pt x="22306" y="191263"/>
                  </a:cubicBezTo>
                  <a:lnTo>
                    <a:pt x="22306" y="191263"/>
                  </a:lnTo>
                  <a:cubicBezTo>
                    <a:pt x="14032" y="183711"/>
                    <a:pt x="7459" y="175542"/>
                    <a:pt x="2520" y="171477"/>
                  </a:cubicBezTo>
                  <a:cubicBezTo>
                    <a:pt x="58" y="167092"/>
                    <a:pt x="-1806" y="161476"/>
                    <a:pt x="2520" y="158286"/>
                  </a:cubicBezTo>
                  <a:lnTo>
                    <a:pt x="2520" y="158286"/>
                  </a:lnTo>
                  <a:cubicBezTo>
                    <a:pt x="37754" y="114471"/>
                    <a:pt x="85931" y="69412"/>
                    <a:pt x="160806" y="0"/>
                  </a:cubicBez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445358412">
                    <a:custGeom>
                      <a:avLst/>
                      <a:gdLst>
                        <a:gd name="connsiteX0" fmla="*/ 190457 w 219728"/>
                        <a:gd name="connsiteY0" fmla="*/ 0 h 229513"/>
                        <a:gd name="connsiteX1" fmla="*/ 213891 w 219728"/>
                        <a:gd name="connsiteY1" fmla="*/ 23434 h 229513"/>
                        <a:gd name="connsiteX2" fmla="*/ 213891 w 219728"/>
                        <a:gd name="connsiteY2" fmla="*/ 54679 h 229513"/>
                        <a:gd name="connsiteX3" fmla="*/ 42042 w 219728"/>
                        <a:gd name="connsiteY3" fmla="*/ 226529 h 229513"/>
                        <a:gd name="connsiteX4" fmla="*/ 26419 w 219728"/>
                        <a:gd name="connsiteY4" fmla="*/ 226529 h 229513"/>
                        <a:gd name="connsiteX5" fmla="*/ 26419 w 219728"/>
                        <a:gd name="connsiteY5" fmla="*/ 226529 h 229513"/>
                        <a:gd name="connsiteX6" fmla="*/ 2985 w 219728"/>
                        <a:gd name="connsiteY6" fmla="*/ 203095 h 229513"/>
                        <a:gd name="connsiteX7" fmla="*/ 2985 w 219728"/>
                        <a:gd name="connsiteY7" fmla="*/ 187472 h 229513"/>
                        <a:gd name="connsiteX8" fmla="*/ 2985 w 219728"/>
                        <a:gd name="connsiteY8" fmla="*/ 187472 h 229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9728" h="229513">
                          <a:moveTo>
                            <a:pt x="190457" y="0"/>
                          </a:moveTo>
                          <a:lnTo>
                            <a:pt x="213891" y="23434"/>
                          </a:lnTo>
                          <a:cubicBezTo>
                            <a:pt x="221675" y="32395"/>
                            <a:pt x="221675" y="45718"/>
                            <a:pt x="213891" y="54679"/>
                          </a:cubicBezTo>
                          <a:lnTo>
                            <a:pt x="42042" y="226529"/>
                          </a:lnTo>
                          <a:cubicBezTo>
                            <a:pt x="37593" y="230509"/>
                            <a:pt x="30867" y="230509"/>
                            <a:pt x="26419" y="226529"/>
                          </a:cubicBezTo>
                          <a:lnTo>
                            <a:pt x="26419" y="226529"/>
                          </a:lnTo>
                          <a:lnTo>
                            <a:pt x="2985" y="203095"/>
                          </a:lnTo>
                          <a:cubicBezTo>
                            <a:pt x="-995" y="198646"/>
                            <a:pt x="-995" y="191921"/>
                            <a:pt x="2985" y="187472"/>
                          </a:cubicBezTo>
                          <a:lnTo>
                            <a:pt x="2985" y="187472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 : forme 119">
              <a:extLst>
                <a:ext uri="{FF2B5EF4-FFF2-40B4-BE49-F238E27FC236}">
                  <a16:creationId xmlns:a16="http://schemas.microsoft.com/office/drawing/2014/main" id="{2E08FDF8-5F2B-12BB-A17A-4B8E11BE273D}"/>
                </a:ext>
              </a:extLst>
            </p:cNvPr>
            <p:cNvSpPr/>
            <p:nvPr/>
          </p:nvSpPr>
          <p:spPr>
            <a:xfrm>
              <a:off x="7110239" y="2539886"/>
              <a:ext cx="215823" cy="225606"/>
            </a:xfrm>
            <a:custGeom>
              <a:avLst/>
              <a:gdLst>
                <a:gd name="connsiteX0" fmla="*/ 177294 w 182224"/>
                <a:gd name="connsiteY0" fmla="*/ 170699 h 190484"/>
                <a:gd name="connsiteX1" fmla="*/ 157509 w 182224"/>
                <a:gd name="connsiteY1" fmla="*/ 190484 h 190484"/>
                <a:gd name="connsiteX2" fmla="*/ 157509 w 182224"/>
                <a:gd name="connsiteY2" fmla="*/ 190484 h 190484"/>
                <a:gd name="connsiteX3" fmla="*/ 2520 w 182224"/>
                <a:gd name="connsiteY3" fmla="*/ 35495 h 190484"/>
                <a:gd name="connsiteX4" fmla="*/ 2520 w 182224"/>
                <a:gd name="connsiteY4" fmla="*/ 22305 h 190484"/>
                <a:gd name="connsiteX5" fmla="*/ 2520 w 182224"/>
                <a:gd name="connsiteY5" fmla="*/ 22305 h 190484"/>
                <a:gd name="connsiteX6" fmla="*/ 22306 w 182224"/>
                <a:gd name="connsiteY6" fmla="*/ 2519 h 190484"/>
                <a:gd name="connsiteX7" fmla="*/ 35496 w 182224"/>
                <a:gd name="connsiteY7" fmla="*/ 2519 h 190484"/>
                <a:gd name="connsiteX8" fmla="*/ 35496 w 182224"/>
                <a:gd name="connsiteY8" fmla="*/ 2519 h 190484"/>
                <a:gd name="connsiteX9" fmla="*/ 177294 w 182224"/>
                <a:gd name="connsiteY9" fmla="*/ 144317 h 190484"/>
                <a:gd name="connsiteX10" fmla="*/ 177294 w 182224"/>
                <a:gd name="connsiteY10" fmla="*/ 170699 h 19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224" h="190484" fill="none" extrusionOk="0">
                  <a:moveTo>
                    <a:pt x="177294" y="170699"/>
                  </a:moveTo>
                  <a:cubicBezTo>
                    <a:pt x="173604" y="175204"/>
                    <a:pt x="165587" y="183241"/>
                    <a:pt x="157509" y="190484"/>
                  </a:cubicBezTo>
                  <a:lnTo>
                    <a:pt x="157509" y="190484"/>
                  </a:lnTo>
                  <a:cubicBezTo>
                    <a:pt x="84437" y="132752"/>
                    <a:pt x="83574" y="105686"/>
                    <a:pt x="2520" y="35495"/>
                  </a:cubicBezTo>
                  <a:cubicBezTo>
                    <a:pt x="-964" y="31923"/>
                    <a:pt x="-614" y="26861"/>
                    <a:pt x="2520" y="22305"/>
                  </a:cubicBezTo>
                  <a:lnTo>
                    <a:pt x="2520" y="22305"/>
                  </a:lnTo>
                  <a:cubicBezTo>
                    <a:pt x="8106" y="17418"/>
                    <a:pt x="16551" y="6611"/>
                    <a:pt x="22306" y="2519"/>
                  </a:cubicBezTo>
                  <a:cubicBezTo>
                    <a:pt x="24981" y="-239"/>
                    <a:pt x="32177" y="-1112"/>
                    <a:pt x="35496" y="2519"/>
                  </a:cubicBezTo>
                  <a:lnTo>
                    <a:pt x="35496" y="2519"/>
                  </a:lnTo>
                  <a:cubicBezTo>
                    <a:pt x="82728" y="37050"/>
                    <a:pt x="125752" y="81789"/>
                    <a:pt x="177294" y="144317"/>
                  </a:cubicBezTo>
                  <a:cubicBezTo>
                    <a:pt x="185391" y="152624"/>
                    <a:pt x="182508" y="163271"/>
                    <a:pt x="177294" y="170699"/>
                  </a:cubicBezTo>
                  <a:close/>
                </a:path>
                <a:path w="182224" h="190484" stroke="0" extrusionOk="0">
                  <a:moveTo>
                    <a:pt x="177294" y="170699"/>
                  </a:moveTo>
                  <a:cubicBezTo>
                    <a:pt x="169393" y="179916"/>
                    <a:pt x="165084" y="184550"/>
                    <a:pt x="157509" y="190484"/>
                  </a:cubicBezTo>
                  <a:lnTo>
                    <a:pt x="157509" y="190484"/>
                  </a:lnTo>
                  <a:cubicBezTo>
                    <a:pt x="89376" y="137740"/>
                    <a:pt x="31397" y="76614"/>
                    <a:pt x="2520" y="35495"/>
                  </a:cubicBezTo>
                  <a:cubicBezTo>
                    <a:pt x="-1326" y="32373"/>
                    <a:pt x="-1260" y="25349"/>
                    <a:pt x="2520" y="22305"/>
                  </a:cubicBezTo>
                  <a:lnTo>
                    <a:pt x="2520" y="22305"/>
                  </a:lnTo>
                  <a:cubicBezTo>
                    <a:pt x="7805" y="16957"/>
                    <a:pt x="15925" y="10476"/>
                    <a:pt x="22306" y="2519"/>
                  </a:cubicBezTo>
                  <a:cubicBezTo>
                    <a:pt x="27073" y="-728"/>
                    <a:pt x="32156" y="-1249"/>
                    <a:pt x="35496" y="2519"/>
                  </a:cubicBezTo>
                  <a:lnTo>
                    <a:pt x="35496" y="2519"/>
                  </a:lnTo>
                  <a:cubicBezTo>
                    <a:pt x="91195" y="44377"/>
                    <a:pt x="120201" y="90916"/>
                    <a:pt x="177294" y="144317"/>
                  </a:cubicBezTo>
                  <a:cubicBezTo>
                    <a:pt x="186270" y="151215"/>
                    <a:pt x="184599" y="163670"/>
                    <a:pt x="177294" y="170699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740901886">
                    <a:custGeom>
                      <a:avLst/>
                      <a:gdLst>
                        <a:gd name="connsiteX0" fmla="*/ 209985 w 215823"/>
                        <a:gd name="connsiteY0" fmla="*/ 202173 h 225606"/>
                        <a:gd name="connsiteX1" fmla="*/ 186551 w 215823"/>
                        <a:gd name="connsiteY1" fmla="*/ 225607 h 225606"/>
                        <a:gd name="connsiteX2" fmla="*/ 186551 w 215823"/>
                        <a:gd name="connsiteY2" fmla="*/ 225607 h 225606"/>
                        <a:gd name="connsiteX3" fmla="*/ 2985 w 215823"/>
                        <a:gd name="connsiteY3" fmla="*/ 42040 h 225606"/>
                        <a:gd name="connsiteX4" fmla="*/ 2985 w 215823"/>
                        <a:gd name="connsiteY4" fmla="*/ 26418 h 225606"/>
                        <a:gd name="connsiteX5" fmla="*/ 2985 w 215823"/>
                        <a:gd name="connsiteY5" fmla="*/ 26418 h 225606"/>
                        <a:gd name="connsiteX6" fmla="*/ 26419 w 215823"/>
                        <a:gd name="connsiteY6" fmla="*/ 2984 h 225606"/>
                        <a:gd name="connsiteX7" fmla="*/ 42042 w 215823"/>
                        <a:gd name="connsiteY7" fmla="*/ 2984 h 225606"/>
                        <a:gd name="connsiteX8" fmla="*/ 42042 w 215823"/>
                        <a:gd name="connsiteY8" fmla="*/ 2984 h 225606"/>
                        <a:gd name="connsiteX9" fmla="*/ 209985 w 215823"/>
                        <a:gd name="connsiteY9" fmla="*/ 170927 h 225606"/>
                        <a:gd name="connsiteX10" fmla="*/ 209985 w 215823"/>
                        <a:gd name="connsiteY10" fmla="*/ 202173 h 2256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5823" h="225606">
                          <a:moveTo>
                            <a:pt x="209985" y="202173"/>
                          </a:moveTo>
                          <a:lnTo>
                            <a:pt x="186551" y="225607"/>
                          </a:lnTo>
                          <a:lnTo>
                            <a:pt x="186551" y="225607"/>
                          </a:lnTo>
                          <a:lnTo>
                            <a:pt x="2985" y="42040"/>
                          </a:lnTo>
                          <a:cubicBezTo>
                            <a:pt x="-995" y="37593"/>
                            <a:pt x="-995" y="30866"/>
                            <a:pt x="2985" y="26418"/>
                          </a:cubicBezTo>
                          <a:lnTo>
                            <a:pt x="2985" y="26418"/>
                          </a:lnTo>
                          <a:lnTo>
                            <a:pt x="26419" y="2984"/>
                          </a:lnTo>
                          <a:cubicBezTo>
                            <a:pt x="30867" y="-995"/>
                            <a:pt x="37593" y="-995"/>
                            <a:pt x="42042" y="2984"/>
                          </a:cubicBezTo>
                          <a:lnTo>
                            <a:pt x="42042" y="2984"/>
                          </a:lnTo>
                          <a:lnTo>
                            <a:pt x="209985" y="170927"/>
                          </a:lnTo>
                          <a:cubicBezTo>
                            <a:pt x="217769" y="179889"/>
                            <a:pt x="217769" y="193212"/>
                            <a:pt x="209985" y="20217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 : forme 120">
              <a:extLst>
                <a:ext uri="{FF2B5EF4-FFF2-40B4-BE49-F238E27FC236}">
                  <a16:creationId xmlns:a16="http://schemas.microsoft.com/office/drawing/2014/main" id="{F44D751D-16E5-52D8-D1D1-01660308B502}"/>
                </a:ext>
              </a:extLst>
            </p:cNvPr>
            <p:cNvSpPr/>
            <p:nvPr/>
          </p:nvSpPr>
          <p:spPr>
            <a:xfrm>
              <a:off x="6800771" y="2417888"/>
              <a:ext cx="351510" cy="623852"/>
            </a:xfrm>
            <a:custGeom>
              <a:avLst/>
              <a:gdLst>
                <a:gd name="connsiteX0" fmla="*/ 125310 w 296788"/>
                <a:gd name="connsiteY0" fmla="*/ 293489 h 526732"/>
                <a:gd name="connsiteX1" fmla="*/ 6595 w 296788"/>
                <a:gd name="connsiteY1" fmla="*/ 293489 h 526732"/>
                <a:gd name="connsiteX2" fmla="*/ 0 w 296788"/>
                <a:gd name="connsiteY2" fmla="*/ 286894 h 526732"/>
                <a:gd name="connsiteX3" fmla="*/ 0 w 296788"/>
                <a:gd name="connsiteY3" fmla="*/ 283596 h 526732"/>
                <a:gd name="connsiteX4" fmla="*/ 141798 w 296788"/>
                <a:gd name="connsiteY4" fmla="*/ 3297 h 526732"/>
                <a:gd name="connsiteX5" fmla="*/ 148394 w 296788"/>
                <a:gd name="connsiteY5" fmla="*/ 0 h 526732"/>
                <a:gd name="connsiteX6" fmla="*/ 286895 w 296788"/>
                <a:gd name="connsiteY6" fmla="*/ 0 h 526732"/>
                <a:gd name="connsiteX7" fmla="*/ 293490 w 296788"/>
                <a:gd name="connsiteY7" fmla="*/ 6594 h 526732"/>
                <a:gd name="connsiteX8" fmla="*/ 293490 w 296788"/>
                <a:gd name="connsiteY8" fmla="*/ 9892 h 526732"/>
                <a:gd name="connsiteX9" fmla="*/ 128608 w 296788"/>
                <a:gd name="connsiteY9" fmla="*/ 230835 h 526732"/>
                <a:gd name="connsiteX10" fmla="*/ 290192 w 296788"/>
                <a:gd name="connsiteY10" fmla="*/ 230835 h 526732"/>
                <a:gd name="connsiteX11" fmla="*/ 296788 w 296788"/>
                <a:gd name="connsiteY11" fmla="*/ 237430 h 526732"/>
                <a:gd name="connsiteX12" fmla="*/ 293490 w 296788"/>
                <a:gd name="connsiteY12" fmla="*/ 240728 h 526732"/>
                <a:gd name="connsiteX13" fmla="*/ 293490 w 296788"/>
                <a:gd name="connsiteY13" fmla="*/ 240728 h 526732"/>
                <a:gd name="connsiteX14" fmla="*/ 23083 w 296788"/>
                <a:gd name="connsiteY14" fmla="*/ 521026 h 526732"/>
                <a:gd name="connsiteX15" fmla="*/ 9892 w 296788"/>
                <a:gd name="connsiteY15" fmla="*/ 514431 h 526732"/>
                <a:gd name="connsiteX16" fmla="*/ 9892 w 296788"/>
                <a:gd name="connsiteY16" fmla="*/ 514431 h 526732"/>
                <a:gd name="connsiteX17" fmla="*/ 125310 w 296788"/>
                <a:gd name="connsiteY17" fmla="*/ 293489 h 52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6788" h="526732" fill="none" extrusionOk="0">
                  <a:moveTo>
                    <a:pt x="125310" y="293489"/>
                  </a:moveTo>
                  <a:cubicBezTo>
                    <a:pt x="68716" y="293424"/>
                    <a:pt x="60617" y="299039"/>
                    <a:pt x="6595" y="293489"/>
                  </a:cubicBezTo>
                  <a:cubicBezTo>
                    <a:pt x="3141" y="292455"/>
                    <a:pt x="549" y="289801"/>
                    <a:pt x="0" y="286894"/>
                  </a:cubicBezTo>
                  <a:cubicBezTo>
                    <a:pt x="164" y="285728"/>
                    <a:pt x="117" y="284259"/>
                    <a:pt x="0" y="283596"/>
                  </a:cubicBezTo>
                  <a:cubicBezTo>
                    <a:pt x="45720" y="179228"/>
                    <a:pt x="65440" y="124423"/>
                    <a:pt x="141798" y="3297"/>
                  </a:cubicBezTo>
                  <a:cubicBezTo>
                    <a:pt x="144447" y="3093"/>
                    <a:pt x="145004" y="110"/>
                    <a:pt x="148394" y="0"/>
                  </a:cubicBezTo>
                  <a:cubicBezTo>
                    <a:pt x="206359" y="-3980"/>
                    <a:pt x="226692" y="-3644"/>
                    <a:pt x="286895" y="0"/>
                  </a:cubicBezTo>
                  <a:cubicBezTo>
                    <a:pt x="290221" y="165"/>
                    <a:pt x="293744" y="2982"/>
                    <a:pt x="293490" y="6594"/>
                  </a:cubicBezTo>
                  <a:cubicBezTo>
                    <a:pt x="293417" y="7317"/>
                    <a:pt x="293425" y="8860"/>
                    <a:pt x="293490" y="9892"/>
                  </a:cubicBezTo>
                  <a:cubicBezTo>
                    <a:pt x="232069" y="92198"/>
                    <a:pt x="188319" y="147105"/>
                    <a:pt x="128608" y="230835"/>
                  </a:cubicBezTo>
                  <a:cubicBezTo>
                    <a:pt x="207137" y="234272"/>
                    <a:pt x="218788" y="238401"/>
                    <a:pt x="290192" y="230835"/>
                  </a:cubicBezTo>
                  <a:cubicBezTo>
                    <a:pt x="293898" y="230701"/>
                    <a:pt x="296741" y="233906"/>
                    <a:pt x="296788" y="237430"/>
                  </a:cubicBezTo>
                  <a:cubicBezTo>
                    <a:pt x="295334" y="238716"/>
                    <a:pt x="295005" y="239359"/>
                    <a:pt x="293490" y="240728"/>
                  </a:cubicBezTo>
                  <a:lnTo>
                    <a:pt x="293490" y="240728"/>
                  </a:lnTo>
                  <a:cubicBezTo>
                    <a:pt x="193515" y="365849"/>
                    <a:pt x="123531" y="438309"/>
                    <a:pt x="23083" y="521026"/>
                  </a:cubicBezTo>
                  <a:cubicBezTo>
                    <a:pt x="21340" y="523480"/>
                    <a:pt x="3007" y="536525"/>
                    <a:pt x="9892" y="514431"/>
                  </a:cubicBezTo>
                  <a:lnTo>
                    <a:pt x="9892" y="514431"/>
                  </a:lnTo>
                  <a:cubicBezTo>
                    <a:pt x="40404" y="471244"/>
                    <a:pt x="88396" y="366715"/>
                    <a:pt x="125310" y="293489"/>
                  </a:cubicBezTo>
                  <a:close/>
                </a:path>
                <a:path w="296788" h="526732" stroke="0" extrusionOk="0">
                  <a:moveTo>
                    <a:pt x="125310" y="293489"/>
                  </a:moveTo>
                  <a:cubicBezTo>
                    <a:pt x="92089" y="297289"/>
                    <a:pt x="50444" y="292808"/>
                    <a:pt x="6595" y="293489"/>
                  </a:cubicBezTo>
                  <a:cubicBezTo>
                    <a:pt x="2993" y="293150"/>
                    <a:pt x="687" y="289905"/>
                    <a:pt x="0" y="286894"/>
                  </a:cubicBezTo>
                  <a:cubicBezTo>
                    <a:pt x="-9" y="285705"/>
                    <a:pt x="-121" y="284425"/>
                    <a:pt x="0" y="283596"/>
                  </a:cubicBezTo>
                  <a:cubicBezTo>
                    <a:pt x="74438" y="156951"/>
                    <a:pt x="97565" y="92365"/>
                    <a:pt x="141798" y="3297"/>
                  </a:cubicBezTo>
                  <a:cubicBezTo>
                    <a:pt x="145090" y="2687"/>
                    <a:pt x="145247" y="-107"/>
                    <a:pt x="148394" y="0"/>
                  </a:cubicBezTo>
                  <a:cubicBezTo>
                    <a:pt x="183343" y="6378"/>
                    <a:pt x="246281" y="1373"/>
                    <a:pt x="286895" y="0"/>
                  </a:cubicBezTo>
                  <a:cubicBezTo>
                    <a:pt x="289889" y="-153"/>
                    <a:pt x="293281" y="2845"/>
                    <a:pt x="293490" y="6594"/>
                  </a:cubicBezTo>
                  <a:cubicBezTo>
                    <a:pt x="293523" y="8214"/>
                    <a:pt x="293630" y="8843"/>
                    <a:pt x="293490" y="9892"/>
                  </a:cubicBezTo>
                  <a:cubicBezTo>
                    <a:pt x="205662" y="104562"/>
                    <a:pt x="182080" y="153686"/>
                    <a:pt x="128608" y="230835"/>
                  </a:cubicBezTo>
                  <a:cubicBezTo>
                    <a:pt x="185334" y="237666"/>
                    <a:pt x="233424" y="226315"/>
                    <a:pt x="290192" y="230835"/>
                  </a:cubicBezTo>
                  <a:cubicBezTo>
                    <a:pt x="294076" y="231655"/>
                    <a:pt x="296015" y="233351"/>
                    <a:pt x="296788" y="237430"/>
                  </a:cubicBezTo>
                  <a:cubicBezTo>
                    <a:pt x="295302" y="239002"/>
                    <a:pt x="294585" y="239861"/>
                    <a:pt x="293490" y="240728"/>
                  </a:cubicBezTo>
                  <a:lnTo>
                    <a:pt x="293490" y="240728"/>
                  </a:lnTo>
                  <a:cubicBezTo>
                    <a:pt x="169133" y="363444"/>
                    <a:pt x="145650" y="396578"/>
                    <a:pt x="23083" y="521026"/>
                  </a:cubicBezTo>
                  <a:cubicBezTo>
                    <a:pt x="15090" y="520831"/>
                    <a:pt x="1145" y="537956"/>
                    <a:pt x="9892" y="514431"/>
                  </a:cubicBezTo>
                  <a:lnTo>
                    <a:pt x="9892" y="514431"/>
                  </a:lnTo>
                  <a:cubicBezTo>
                    <a:pt x="39564" y="431483"/>
                    <a:pt x="100794" y="337984"/>
                    <a:pt x="125310" y="293489"/>
                  </a:cubicBezTo>
                  <a:close/>
                </a:path>
              </a:pathLst>
            </a:custGeom>
            <a:gradFill>
              <a:gsLst>
                <a:gs pos="0">
                  <a:srgbClr val="FEA11B"/>
                </a:gs>
                <a:gs pos="28000">
                  <a:srgbClr val="FEA51A"/>
                </a:gs>
                <a:gs pos="55000">
                  <a:srgbClr val="FEB018"/>
                </a:gs>
                <a:gs pos="80000">
                  <a:srgbClr val="FFC314"/>
                </a:gs>
                <a:gs pos="100000">
                  <a:srgbClr val="FFD70F"/>
                </a:gs>
              </a:gsLst>
              <a:lin ang="16200000" scaled="1"/>
            </a:gra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696287035">
                    <a:custGeom>
                      <a:avLst/>
                      <a:gdLst>
                        <a:gd name="connsiteX0" fmla="*/ 148415 w 351510"/>
                        <a:gd name="connsiteY0" fmla="*/ 347604 h 623852"/>
                        <a:gd name="connsiteX1" fmla="*/ 7811 w 351510"/>
                        <a:gd name="connsiteY1" fmla="*/ 347604 h 623852"/>
                        <a:gd name="connsiteX2" fmla="*/ 0 w 351510"/>
                        <a:gd name="connsiteY2" fmla="*/ 339793 h 623852"/>
                        <a:gd name="connsiteX3" fmla="*/ 0 w 351510"/>
                        <a:gd name="connsiteY3" fmla="*/ 335887 h 623852"/>
                        <a:gd name="connsiteX4" fmla="*/ 167944 w 351510"/>
                        <a:gd name="connsiteY4" fmla="*/ 3906 h 623852"/>
                        <a:gd name="connsiteX5" fmla="*/ 175755 w 351510"/>
                        <a:gd name="connsiteY5" fmla="*/ 0 h 623852"/>
                        <a:gd name="connsiteX6" fmla="*/ 339793 w 351510"/>
                        <a:gd name="connsiteY6" fmla="*/ 0 h 623852"/>
                        <a:gd name="connsiteX7" fmla="*/ 347604 w 351510"/>
                        <a:gd name="connsiteY7" fmla="*/ 7811 h 623852"/>
                        <a:gd name="connsiteX8" fmla="*/ 347604 w 351510"/>
                        <a:gd name="connsiteY8" fmla="*/ 11717 h 623852"/>
                        <a:gd name="connsiteX9" fmla="*/ 152321 w 351510"/>
                        <a:gd name="connsiteY9" fmla="*/ 273397 h 623852"/>
                        <a:gd name="connsiteX10" fmla="*/ 343699 w 351510"/>
                        <a:gd name="connsiteY10" fmla="*/ 273397 h 623852"/>
                        <a:gd name="connsiteX11" fmla="*/ 351510 w 351510"/>
                        <a:gd name="connsiteY11" fmla="*/ 281208 h 623852"/>
                        <a:gd name="connsiteX12" fmla="*/ 347604 w 351510"/>
                        <a:gd name="connsiteY12" fmla="*/ 285114 h 623852"/>
                        <a:gd name="connsiteX13" fmla="*/ 347604 w 351510"/>
                        <a:gd name="connsiteY13" fmla="*/ 285114 h 623852"/>
                        <a:gd name="connsiteX14" fmla="*/ 27340 w 351510"/>
                        <a:gd name="connsiteY14" fmla="*/ 617095 h 623852"/>
                        <a:gd name="connsiteX15" fmla="*/ 11717 w 351510"/>
                        <a:gd name="connsiteY15" fmla="*/ 609284 h 623852"/>
                        <a:gd name="connsiteX16" fmla="*/ 11717 w 351510"/>
                        <a:gd name="connsiteY16" fmla="*/ 609284 h 6238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51510" h="623852">
                          <a:moveTo>
                            <a:pt x="148415" y="347604"/>
                          </a:moveTo>
                          <a:lnTo>
                            <a:pt x="7811" y="347604"/>
                          </a:lnTo>
                          <a:cubicBezTo>
                            <a:pt x="3657" y="347241"/>
                            <a:pt x="363" y="343947"/>
                            <a:pt x="0" y="339793"/>
                          </a:cubicBezTo>
                          <a:lnTo>
                            <a:pt x="0" y="335887"/>
                          </a:lnTo>
                          <a:lnTo>
                            <a:pt x="167944" y="3906"/>
                          </a:lnTo>
                          <a:cubicBezTo>
                            <a:pt x="171849" y="3906"/>
                            <a:pt x="171849" y="0"/>
                            <a:pt x="175755" y="0"/>
                          </a:cubicBezTo>
                          <a:lnTo>
                            <a:pt x="339793" y="0"/>
                          </a:lnTo>
                          <a:cubicBezTo>
                            <a:pt x="343949" y="363"/>
                            <a:pt x="347241" y="3657"/>
                            <a:pt x="347604" y="7811"/>
                          </a:cubicBezTo>
                          <a:lnTo>
                            <a:pt x="347604" y="11717"/>
                          </a:lnTo>
                          <a:lnTo>
                            <a:pt x="152321" y="273397"/>
                          </a:lnTo>
                          <a:lnTo>
                            <a:pt x="343699" y="273397"/>
                          </a:lnTo>
                          <a:cubicBezTo>
                            <a:pt x="347854" y="273760"/>
                            <a:pt x="351147" y="277054"/>
                            <a:pt x="351510" y="281208"/>
                          </a:cubicBezTo>
                          <a:cubicBezTo>
                            <a:pt x="351510" y="285114"/>
                            <a:pt x="351510" y="285114"/>
                            <a:pt x="347604" y="285114"/>
                          </a:cubicBezTo>
                          <a:lnTo>
                            <a:pt x="347604" y="285114"/>
                          </a:lnTo>
                          <a:lnTo>
                            <a:pt x="27340" y="617095"/>
                          </a:lnTo>
                          <a:cubicBezTo>
                            <a:pt x="23434" y="617095"/>
                            <a:pt x="3906" y="636624"/>
                            <a:pt x="11717" y="609284"/>
                          </a:cubicBezTo>
                          <a:lnTo>
                            <a:pt x="11717" y="609284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22" name="ZoneTexte 121">
            <a:extLst>
              <a:ext uri="{FF2B5EF4-FFF2-40B4-BE49-F238E27FC236}">
                <a16:creationId xmlns:a16="http://schemas.microsoft.com/office/drawing/2014/main" id="{A32141E8-7622-ADDB-5657-26A4148DC8B9}"/>
              </a:ext>
            </a:extLst>
          </p:cNvPr>
          <p:cNvSpPr txBox="1"/>
          <p:nvPr/>
        </p:nvSpPr>
        <p:spPr>
          <a:xfrm>
            <a:off x="1496511" y="1615328"/>
            <a:ext cx="7125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Robin</a:t>
            </a:r>
          </a:p>
        </p:txBody>
      </p:sp>
      <p:sp>
        <p:nvSpPr>
          <p:cNvPr id="124" name="Forme libre : forme 123">
            <a:extLst>
              <a:ext uri="{FF2B5EF4-FFF2-40B4-BE49-F238E27FC236}">
                <a16:creationId xmlns:a16="http://schemas.microsoft.com/office/drawing/2014/main" id="{8D232E15-6CBB-D449-3486-E3346DE876DB}"/>
              </a:ext>
            </a:extLst>
          </p:cNvPr>
          <p:cNvSpPr/>
          <p:nvPr/>
        </p:nvSpPr>
        <p:spPr>
          <a:xfrm rot="20178228" flipH="1">
            <a:off x="2595450" y="828492"/>
            <a:ext cx="45719" cy="397922"/>
          </a:xfrm>
          <a:custGeom>
            <a:avLst/>
            <a:gdLst>
              <a:gd name="connsiteX0" fmla="*/ 434340 w 434340"/>
              <a:gd name="connsiteY0" fmla="*/ 0 h 701040"/>
              <a:gd name="connsiteX1" fmla="*/ 91440 w 434340"/>
              <a:gd name="connsiteY1" fmla="*/ 403860 h 701040"/>
              <a:gd name="connsiteX2" fmla="*/ 0 w 434340"/>
              <a:gd name="connsiteY2" fmla="*/ 70104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340" h="701040">
                <a:moveTo>
                  <a:pt x="434340" y="0"/>
                </a:moveTo>
                <a:cubicBezTo>
                  <a:pt x="299085" y="143510"/>
                  <a:pt x="163830" y="287020"/>
                  <a:pt x="91440" y="403860"/>
                </a:cubicBezTo>
                <a:cubicBezTo>
                  <a:pt x="19050" y="520700"/>
                  <a:pt x="44450" y="588010"/>
                  <a:pt x="0" y="70104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70BA861C-1ABB-9780-8CC0-6643C213ACC4}"/>
              </a:ext>
            </a:extLst>
          </p:cNvPr>
          <p:cNvSpPr txBox="1"/>
          <p:nvPr/>
        </p:nvSpPr>
        <p:spPr>
          <a:xfrm>
            <a:off x="920502" y="378079"/>
            <a:ext cx="2163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Robin prend son vélo pour aller au manoir</a:t>
            </a:r>
          </a:p>
        </p:txBody>
      </p:sp>
      <p:grpSp>
        <p:nvGrpSpPr>
          <p:cNvPr id="148" name="Groupe 147">
            <a:extLst>
              <a:ext uri="{FF2B5EF4-FFF2-40B4-BE49-F238E27FC236}">
                <a16:creationId xmlns:a16="http://schemas.microsoft.com/office/drawing/2014/main" id="{8B18E638-E4F1-F6FE-33C6-B9D7C65BCB35}"/>
              </a:ext>
            </a:extLst>
          </p:cNvPr>
          <p:cNvGrpSpPr/>
          <p:nvPr/>
        </p:nvGrpSpPr>
        <p:grpSpPr>
          <a:xfrm rot="20360405">
            <a:off x="2235438" y="1142936"/>
            <a:ext cx="1753693" cy="378279"/>
            <a:chOff x="2382410" y="1559709"/>
            <a:chExt cx="1753693" cy="378279"/>
          </a:xfrm>
        </p:grpSpPr>
        <p:sp>
          <p:nvSpPr>
            <p:cNvPr id="123" name="Flèche : droite 122">
              <a:extLst>
                <a:ext uri="{FF2B5EF4-FFF2-40B4-BE49-F238E27FC236}">
                  <a16:creationId xmlns:a16="http://schemas.microsoft.com/office/drawing/2014/main" id="{2BBCC7DB-00EB-6E50-72F6-04FE67D5261F}"/>
                </a:ext>
              </a:extLst>
            </p:cNvPr>
            <p:cNvSpPr/>
            <p:nvPr/>
          </p:nvSpPr>
          <p:spPr>
            <a:xfrm rot="1017999">
              <a:off x="2409472" y="1559709"/>
              <a:ext cx="1726631" cy="378279"/>
            </a:xfrm>
            <a:custGeom>
              <a:avLst/>
              <a:gdLst>
                <a:gd name="connsiteX0" fmla="*/ 0 w 1726631"/>
                <a:gd name="connsiteY0" fmla="*/ 94570 h 378279"/>
                <a:gd name="connsiteX1" fmla="*/ 543247 w 1726631"/>
                <a:gd name="connsiteY1" fmla="*/ 94570 h 378279"/>
                <a:gd name="connsiteX2" fmla="*/ 1071119 w 1726631"/>
                <a:gd name="connsiteY2" fmla="*/ 94570 h 378279"/>
                <a:gd name="connsiteX3" fmla="*/ 1537492 w 1726631"/>
                <a:gd name="connsiteY3" fmla="*/ 94570 h 378279"/>
                <a:gd name="connsiteX4" fmla="*/ 1537492 w 1726631"/>
                <a:gd name="connsiteY4" fmla="*/ 0 h 378279"/>
                <a:gd name="connsiteX5" fmla="*/ 1726631 w 1726631"/>
                <a:gd name="connsiteY5" fmla="*/ 189140 h 378279"/>
                <a:gd name="connsiteX6" fmla="*/ 1537492 w 1726631"/>
                <a:gd name="connsiteY6" fmla="*/ 378279 h 378279"/>
                <a:gd name="connsiteX7" fmla="*/ 1537492 w 1726631"/>
                <a:gd name="connsiteY7" fmla="*/ 283709 h 378279"/>
                <a:gd name="connsiteX8" fmla="*/ 1071119 w 1726631"/>
                <a:gd name="connsiteY8" fmla="*/ 283709 h 378279"/>
                <a:gd name="connsiteX9" fmla="*/ 604747 w 1726631"/>
                <a:gd name="connsiteY9" fmla="*/ 283709 h 378279"/>
                <a:gd name="connsiteX10" fmla="*/ 0 w 1726631"/>
                <a:gd name="connsiteY10" fmla="*/ 283709 h 378279"/>
                <a:gd name="connsiteX11" fmla="*/ 0 w 1726631"/>
                <a:gd name="connsiteY11" fmla="*/ 94570 h 37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26631" h="378279" fill="none" extrusionOk="0">
                  <a:moveTo>
                    <a:pt x="0" y="94570"/>
                  </a:moveTo>
                  <a:cubicBezTo>
                    <a:pt x="117528" y="71803"/>
                    <a:pt x="317274" y="87800"/>
                    <a:pt x="543247" y="94570"/>
                  </a:cubicBezTo>
                  <a:cubicBezTo>
                    <a:pt x="769220" y="101340"/>
                    <a:pt x="933839" y="106867"/>
                    <a:pt x="1071119" y="94570"/>
                  </a:cubicBezTo>
                  <a:cubicBezTo>
                    <a:pt x="1208399" y="82273"/>
                    <a:pt x="1321276" y="89630"/>
                    <a:pt x="1537492" y="94570"/>
                  </a:cubicBezTo>
                  <a:cubicBezTo>
                    <a:pt x="1533902" y="57902"/>
                    <a:pt x="1534470" y="38649"/>
                    <a:pt x="1537492" y="0"/>
                  </a:cubicBezTo>
                  <a:cubicBezTo>
                    <a:pt x="1635293" y="90214"/>
                    <a:pt x="1675722" y="135390"/>
                    <a:pt x="1726631" y="189140"/>
                  </a:cubicBezTo>
                  <a:cubicBezTo>
                    <a:pt x="1664157" y="261126"/>
                    <a:pt x="1620937" y="312243"/>
                    <a:pt x="1537492" y="378279"/>
                  </a:cubicBezTo>
                  <a:cubicBezTo>
                    <a:pt x="1536237" y="340856"/>
                    <a:pt x="1538469" y="308894"/>
                    <a:pt x="1537492" y="283709"/>
                  </a:cubicBezTo>
                  <a:cubicBezTo>
                    <a:pt x="1331013" y="288204"/>
                    <a:pt x="1204765" y="287403"/>
                    <a:pt x="1071119" y="283709"/>
                  </a:cubicBezTo>
                  <a:cubicBezTo>
                    <a:pt x="937473" y="280015"/>
                    <a:pt x="805797" y="268485"/>
                    <a:pt x="604747" y="283709"/>
                  </a:cubicBezTo>
                  <a:cubicBezTo>
                    <a:pt x="403697" y="298933"/>
                    <a:pt x="253624" y="262284"/>
                    <a:pt x="0" y="283709"/>
                  </a:cubicBezTo>
                  <a:cubicBezTo>
                    <a:pt x="4641" y="237634"/>
                    <a:pt x="8856" y="181372"/>
                    <a:pt x="0" y="94570"/>
                  </a:cubicBezTo>
                  <a:close/>
                </a:path>
                <a:path w="1726631" h="378279" stroke="0" extrusionOk="0">
                  <a:moveTo>
                    <a:pt x="0" y="94570"/>
                  </a:moveTo>
                  <a:cubicBezTo>
                    <a:pt x="162908" y="100375"/>
                    <a:pt x="302475" y="82540"/>
                    <a:pt x="497122" y="94570"/>
                  </a:cubicBezTo>
                  <a:cubicBezTo>
                    <a:pt x="691769" y="106600"/>
                    <a:pt x="806438" y="72863"/>
                    <a:pt x="963495" y="94570"/>
                  </a:cubicBezTo>
                  <a:cubicBezTo>
                    <a:pt x="1120552" y="116277"/>
                    <a:pt x="1279205" y="121035"/>
                    <a:pt x="1537492" y="94570"/>
                  </a:cubicBezTo>
                  <a:cubicBezTo>
                    <a:pt x="1536167" y="72599"/>
                    <a:pt x="1535370" y="22269"/>
                    <a:pt x="1537492" y="0"/>
                  </a:cubicBezTo>
                  <a:cubicBezTo>
                    <a:pt x="1620014" y="74585"/>
                    <a:pt x="1638788" y="112163"/>
                    <a:pt x="1726631" y="189140"/>
                  </a:cubicBezTo>
                  <a:cubicBezTo>
                    <a:pt x="1665234" y="257312"/>
                    <a:pt x="1621267" y="288163"/>
                    <a:pt x="1537492" y="378279"/>
                  </a:cubicBezTo>
                  <a:cubicBezTo>
                    <a:pt x="1534014" y="338344"/>
                    <a:pt x="1538101" y="304219"/>
                    <a:pt x="1537492" y="283709"/>
                  </a:cubicBezTo>
                  <a:cubicBezTo>
                    <a:pt x="1434440" y="277774"/>
                    <a:pt x="1190251" y="272731"/>
                    <a:pt x="1055745" y="283709"/>
                  </a:cubicBezTo>
                  <a:cubicBezTo>
                    <a:pt x="921239" y="294687"/>
                    <a:pt x="767508" y="304638"/>
                    <a:pt x="543247" y="283709"/>
                  </a:cubicBezTo>
                  <a:cubicBezTo>
                    <a:pt x="318986" y="262780"/>
                    <a:pt x="200885" y="290443"/>
                    <a:pt x="0" y="283709"/>
                  </a:cubicBezTo>
                  <a:cubicBezTo>
                    <a:pt x="4869" y="221711"/>
                    <a:pt x="-4224" y="135311"/>
                    <a:pt x="0" y="945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5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D4AD49D8-07EE-5DC9-4FEE-BBEB9FC0A9CE}"/>
                </a:ext>
              </a:extLst>
            </p:cNvPr>
            <p:cNvSpPr txBox="1"/>
            <p:nvPr/>
          </p:nvSpPr>
          <p:spPr>
            <a:xfrm rot="963101">
              <a:off x="2382410" y="1587291"/>
              <a:ext cx="161636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fr-FR"/>
              </a:defPPr>
              <a:lvl1pPr algn="ctr">
                <a:defRPr sz="1400" b="1" spc="-100">
                  <a:latin typeface="Cavolini" panose="03000502040302020204" pitchFamily="66" charset="0"/>
                  <a:cs typeface="Cavolini" panose="03000502040302020204" pitchFamily="66" charset="0"/>
                </a:defRPr>
              </a:lvl1pPr>
            </a:lstStyle>
            <a:p>
              <a:r>
                <a:rPr lang="fr-FR" sz="1000" dirty="0" err="1">
                  <a:solidFill>
                    <a:schemeClr val="bg1"/>
                  </a:solidFill>
                </a:rPr>
                <a:t>Vnet</a:t>
              </a:r>
              <a:r>
                <a:rPr lang="fr-FR" sz="1000" dirty="0">
                  <a:solidFill>
                    <a:schemeClr val="bg1"/>
                  </a:solidFill>
                </a:rPr>
                <a:t> </a:t>
              </a:r>
              <a:r>
                <a:rPr lang="fr-FR" sz="1000" dirty="0" err="1">
                  <a:solidFill>
                    <a:schemeClr val="bg1"/>
                  </a:solidFill>
                </a:rPr>
                <a:t>Integration</a:t>
              </a:r>
              <a:endParaRPr lang="fr-FR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A36E63A7-0D18-EF62-D6D7-4C1BEC40E729}"/>
              </a:ext>
            </a:extLst>
          </p:cNvPr>
          <p:cNvGrpSpPr/>
          <p:nvPr/>
        </p:nvGrpSpPr>
        <p:grpSpPr>
          <a:xfrm>
            <a:off x="3849928" y="1708080"/>
            <a:ext cx="370067" cy="363695"/>
            <a:chOff x="8191815" y="1841226"/>
            <a:chExt cx="741240" cy="687881"/>
          </a:xfrm>
        </p:grpSpPr>
        <p:sp>
          <p:nvSpPr>
            <p:cNvPr id="139" name="Forme libre : forme 138">
              <a:extLst>
                <a:ext uri="{FF2B5EF4-FFF2-40B4-BE49-F238E27FC236}">
                  <a16:creationId xmlns:a16="http://schemas.microsoft.com/office/drawing/2014/main" id="{7E6BEFA0-B441-8234-47DC-AF9F948F47CA}"/>
                </a:ext>
              </a:extLst>
            </p:cNvPr>
            <p:cNvSpPr/>
            <p:nvPr/>
          </p:nvSpPr>
          <p:spPr>
            <a:xfrm>
              <a:off x="8531748" y="1918257"/>
              <a:ext cx="46194" cy="291204"/>
            </a:xfrm>
            <a:custGeom>
              <a:avLst/>
              <a:gdLst>
                <a:gd name="connsiteX0" fmla="*/ 0 w 23063"/>
                <a:gd name="connsiteY0" fmla="*/ 0 h 153965"/>
                <a:gd name="connsiteX1" fmla="*/ 23063 w 23063"/>
                <a:gd name="connsiteY1" fmla="*/ 0 h 153965"/>
                <a:gd name="connsiteX2" fmla="*/ 23063 w 23063"/>
                <a:gd name="connsiteY2" fmla="*/ 153965 h 153965"/>
                <a:gd name="connsiteX3" fmla="*/ 0 w 23063"/>
                <a:gd name="connsiteY3" fmla="*/ 153965 h 153965"/>
                <a:gd name="connsiteX4" fmla="*/ 0 w 23063"/>
                <a:gd name="connsiteY4" fmla="*/ 0 h 15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63" h="153965" fill="none" extrusionOk="0">
                  <a:moveTo>
                    <a:pt x="0" y="0"/>
                  </a:moveTo>
                  <a:cubicBezTo>
                    <a:pt x="2611" y="1174"/>
                    <a:pt x="18536" y="-1648"/>
                    <a:pt x="23063" y="0"/>
                  </a:cubicBezTo>
                  <a:cubicBezTo>
                    <a:pt x="14878" y="65333"/>
                    <a:pt x="22299" y="123766"/>
                    <a:pt x="23063" y="153965"/>
                  </a:cubicBezTo>
                  <a:cubicBezTo>
                    <a:pt x="17208" y="152207"/>
                    <a:pt x="4137" y="154456"/>
                    <a:pt x="0" y="153965"/>
                  </a:cubicBezTo>
                  <a:cubicBezTo>
                    <a:pt x="2448" y="127980"/>
                    <a:pt x="-1465" y="31259"/>
                    <a:pt x="0" y="0"/>
                  </a:cubicBezTo>
                  <a:close/>
                </a:path>
                <a:path w="23063" h="153965" stroke="0" extrusionOk="0">
                  <a:moveTo>
                    <a:pt x="0" y="0"/>
                  </a:moveTo>
                  <a:cubicBezTo>
                    <a:pt x="6202" y="-52"/>
                    <a:pt x="16942" y="-1574"/>
                    <a:pt x="23063" y="0"/>
                  </a:cubicBezTo>
                  <a:cubicBezTo>
                    <a:pt x="11414" y="45539"/>
                    <a:pt x="21694" y="137380"/>
                    <a:pt x="23063" y="153965"/>
                  </a:cubicBezTo>
                  <a:cubicBezTo>
                    <a:pt x="20317" y="155977"/>
                    <a:pt x="3092" y="155016"/>
                    <a:pt x="0" y="153965"/>
                  </a:cubicBezTo>
                  <a:cubicBezTo>
                    <a:pt x="8397" y="128371"/>
                    <a:pt x="-10243" y="16645"/>
                    <a:pt x="0" y="0"/>
                  </a:cubicBezTo>
                  <a:close/>
                </a:path>
              </a:pathLst>
            </a:custGeom>
            <a:solidFill>
              <a:srgbClr val="7A7A7A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910582025">
                    <a:custGeom>
                      <a:avLst/>
                      <a:gdLst>
                        <a:gd name="connsiteX0" fmla="*/ 0 w 46194"/>
                        <a:gd name="connsiteY0" fmla="*/ 0 h 291204"/>
                        <a:gd name="connsiteX1" fmla="*/ 46194 w 46194"/>
                        <a:gd name="connsiteY1" fmla="*/ 0 h 291204"/>
                        <a:gd name="connsiteX2" fmla="*/ 46194 w 46194"/>
                        <a:gd name="connsiteY2" fmla="*/ 291204 h 291204"/>
                        <a:gd name="connsiteX3" fmla="*/ 0 w 46194"/>
                        <a:gd name="connsiteY3" fmla="*/ 291204 h 291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194" h="291204">
                          <a:moveTo>
                            <a:pt x="0" y="0"/>
                          </a:moveTo>
                          <a:lnTo>
                            <a:pt x="46194" y="0"/>
                          </a:lnTo>
                          <a:lnTo>
                            <a:pt x="46194" y="291204"/>
                          </a:lnTo>
                          <a:lnTo>
                            <a:pt x="0" y="291204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40" name="Forme libre : forme 139">
              <a:extLst>
                <a:ext uri="{FF2B5EF4-FFF2-40B4-BE49-F238E27FC236}">
                  <a16:creationId xmlns:a16="http://schemas.microsoft.com/office/drawing/2014/main" id="{5F226BCA-DF04-C7E7-BEE1-7B2DC64E46F7}"/>
                </a:ext>
              </a:extLst>
            </p:cNvPr>
            <p:cNvSpPr/>
            <p:nvPr/>
          </p:nvSpPr>
          <p:spPr>
            <a:xfrm>
              <a:off x="8486995" y="1841226"/>
              <a:ext cx="135618" cy="135618"/>
            </a:xfrm>
            <a:custGeom>
              <a:avLst/>
              <a:gdLst>
                <a:gd name="connsiteX0" fmla="*/ 67708 w 67708"/>
                <a:gd name="connsiteY0" fmla="*/ 35917 h 71704"/>
                <a:gd name="connsiteX1" fmla="*/ 33792 w 67708"/>
                <a:gd name="connsiteY1" fmla="*/ 71704 h 71704"/>
                <a:gd name="connsiteX2" fmla="*/ 0 w 67708"/>
                <a:gd name="connsiteY2" fmla="*/ 35786 h 71704"/>
                <a:gd name="connsiteX3" fmla="*/ 33874 w 67708"/>
                <a:gd name="connsiteY3" fmla="*/ 0 h 71704"/>
                <a:gd name="connsiteX4" fmla="*/ 33874 w 67708"/>
                <a:gd name="connsiteY4" fmla="*/ 0 h 71704"/>
                <a:gd name="connsiteX5" fmla="*/ 67708 w 67708"/>
                <a:gd name="connsiteY5" fmla="*/ 35830 h 71704"/>
                <a:gd name="connsiteX6" fmla="*/ 67708 w 67708"/>
                <a:gd name="connsiteY6" fmla="*/ 35917 h 7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708" h="71704" fill="none" extrusionOk="0">
                  <a:moveTo>
                    <a:pt x="67708" y="35917"/>
                  </a:moveTo>
                  <a:cubicBezTo>
                    <a:pt x="64879" y="55984"/>
                    <a:pt x="52254" y="68593"/>
                    <a:pt x="33792" y="71704"/>
                  </a:cubicBezTo>
                  <a:cubicBezTo>
                    <a:pt x="14692" y="73674"/>
                    <a:pt x="1909" y="58073"/>
                    <a:pt x="0" y="35786"/>
                  </a:cubicBezTo>
                  <a:cubicBezTo>
                    <a:pt x="-796" y="13793"/>
                    <a:pt x="14978" y="269"/>
                    <a:pt x="33874" y="0"/>
                  </a:cubicBezTo>
                  <a:lnTo>
                    <a:pt x="33874" y="0"/>
                  </a:lnTo>
                  <a:cubicBezTo>
                    <a:pt x="55077" y="-223"/>
                    <a:pt x="70017" y="15145"/>
                    <a:pt x="67708" y="35830"/>
                  </a:cubicBezTo>
                  <a:cubicBezTo>
                    <a:pt x="67712" y="35862"/>
                    <a:pt x="67715" y="35892"/>
                    <a:pt x="67708" y="35917"/>
                  </a:cubicBezTo>
                  <a:close/>
                </a:path>
                <a:path w="67708" h="71704" stroke="0" extrusionOk="0">
                  <a:moveTo>
                    <a:pt x="67708" y="35917"/>
                  </a:moveTo>
                  <a:cubicBezTo>
                    <a:pt x="66547" y="55643"/>
                    <a:pt x="53493" y="71358"/>
                    <a:pt x="33792" y="71704"/>
                  </a:cubicBezTo>
                  <a:cubicBezTo>
                    <a:pt x="11844" y="71754"/>
                    <a:pt x="-605" y="56598"/>
                    <a:pt x="0" y="35786"/>
                  </a:cubicBezTo>
                  <a:cubicBezTo>
                    <a:pt x="763" y="14847"/>
                    <a:pt x="15415" y="-1144"/>
                    <a:pt x="33874" y="0"/>
                  </a:cubicBezTo>
                  <a:lnTo>
                    <a:pt x="33874" y="0"/>
                  </a:lnTo>
                  <a:cubicBezTo>
                    <a:pt x="52367" y="2528"/>
                    <a:pt x="66667" y="12732"/>
                    <a:pt x="67708" y="35830"/>
                  </a:cubicBezTo>
                  <a:cubicBezTo>
                    <a:pt x="67712" y="35853"/>
                    <a:pt x="67713" y="35889"/>
                    <a:pt x="67708" y="35917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4251480244">
                    <a:custGeom>
                      <a:avLst/>
                      <a:gdLst>
                        <a:gd name="connsiteX0" fmla="*/ 135618 w 135618"/>
                        <a:gd name="connsiteY0" fmla="*/ 67933 h 135618"/>
                        <a:gd name="connsiteX1" fmla="*/ 67686 w 135618"/>
                        <a:gd name="connsiteY1" fmla="*/ 135618 h 135618"/>
                        <a:gd name="connsiteX2" fmla="*/ 0 w 135618"/>
                        <a:gd name="connsiteY2" fmla="*/ 67686 h 135618"/>
                        <a:gd name="connsiteX3" fmla="*/ 67850 w 135618"/>
                        <a:gd name="connsiteY3" fmla="*/ 0 h 135618"/>
                        <a:gd name="connsiteX4" fmla="*/ 67850 w 135618"/>
                        <a:gd name="connsiteY4" fmla="*/ 0 h 135618"/>
                        <a:gd name="connsiteX5" fmla="*/ 135618 w 135618"/>
                        <a:gd name="connsiteY5" fmla="*/ 67768 h 135618"/>
                        <a:gd name="connsiteX6" fmla="*/ 135618 w 135618"/>
                        <a:gd name="connsiteY6" fmla="*/ 67933 h 135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5618" h="135618">
                          <a:moveTo>
                            <a:pt x="135618" y="67933"/>
                          </a:moveTo>
                          <a:cubicBezTo>
                            <a:pt x="135548" y="105382"/>
                            <a:pt x="105135" y="135686"/>
                            <a:pt x="67686" y="135618"/>
                          </a:cubicBezTo>
                          <a:cubicBezTo>
                            <a:pt x="30236" y="135550"/>
                            <a:pt x="-68" y="105135"/>
                            <a:pt x="0" y="67686"/>
                          </a:cubicBezTo>
                          <a:cubicBezTo>
                            <a:pt x="68" y="30268"/>
                            <a:pt x="30433" y="-23"/>
                            <a:pt x="67850" y="0"/>
                          </a:cubicBezTo>
                          <a:lnTo>
                            <a:pt x="67850" y="0"/>
                          </a:lnTo>
                          <a:cubicBezTo>
                            <a:pt x="105278" y="0"/>
                            <a:pt x="135618" y="30340"/>
                            <a:pt x="135618" y="67768"/>
                          </a:cubicBezTo>
                          <a:cubicBezTo>
                            <a:pt x="135618" y="67823"/>
                            <a:pt x="135618" y="67877"/>
                            <a:pt x="135618" y="67933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41" name="Forme libre : forme 140">
              <a:extLst>
                <a:ext uri="{FF2B5EF4-FFF2-40B4-BE49-F238E27FC236}">
                  <a16:creationId xmlns:a16="http://schemas.microsoft.com/office/drawing/2014/main" id="{A357798B-DB76-F214-A06F-BAE366EB0D17}"/>
                </a:ext>
              </a:extLst>
            </p:cNvPr>
            <p:cNvSpPr/>
            <p:nvPr/>
          </p:nvSpPr>
          <p:spPr>
            <a:xfrm>
              <a:off x="8191815" y="2272618"/>
              <a:ext cx="233142" cy="242748"/>
            </a:xfrm>
            <a:custGeom>
              <a:avLst/>
              <a:gdLst>
                <a:gd name="connsiteX0" fmla="*/ 114789 w 116397"/>
                <a:gd name="connsiteY0" fmla="*/ 117481 h 128345"/>
                <a:gd name="connsiteX1" fmla="*/ 106321 w 116397"/>
                <a:gd name="connsiteY1" fmla="*/ 126515 h 128345"/>
                <a:gd name="connsiteX2" fmla="*/ 98182 w 116397"/>
                <a:gd name="connsiteY2" fmla="*/ 126602 h 128345"/>
                <a:gd name="connsiteX3" fmla="*/ 98099 w 116397"/>
                <a:gd name="connsiteY3" fmla="*/ 126515 h 128345"/>
                <a:gd name="connsiteX4" fmla="*/ 3402 w 116397"/>
                <a:gd name="connsiteY4" fmla="*/ 26382 h 128345"/>
                <a:gd name="connsiteX5" fmla="*/ 3402 w 116397"/>
                <a:gd name="connsiteY5" fmla="*/ 8968 h 128345"/>
                <a:gd name="connsiteX6" fmla="*/ 11953 w 116397"/>
                <a:gd name="connsiteY6" fmla="*/ 0 h 128345"/>
                <a:gd name="connsiteX7" fmla="*/ 114728 w 116397"/>
                <a:gd name="connsiteY7" fmla="*/ 108665 h 128345"/>
                <a:gd name="connsiteX8" fmla="*/ 114742 w 116397"/>
                <a:gd name="connsiteY8" fmla="*/ 117161 h 128345"/>
                <a:gd name="connsiteX9" fmla="*/ 114728 w 116397"/>
                <a:gd name="connsiteY9" fmla="*/ 117176 h 128345"/>
                <a:gd name="connsiteX10" fmla="*/ 114728 w 116397"/>
                <a:gd name="connsiteY10" fmla="*/ 117176 h 128345"/>
                <a:gd name="connsiteX11" fmla="*/ 114789 w 116397"/>
                <a:gd name="connsiteY11" fmla="*/ 117481 h 12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397" h="128345" fill="none" extrusionOk="0">
                  <a:moveTo>
                    <a:pt x="114789" y="117481"/>
                  </a:moveTo>
                  <a:cubicBezTo>
                    <a:pt x="112465" y="119821"/>
                    <a:pt x="109384" y="122249"/>
                    <a:pt x="106321" y="126515"/>
                  </a:cubicBezTo>
                  <a:cubicBezTo>
                    <a:pt x="103945" y="129007"/>
                    <a:pt x="100610" y="129316"/>
                    <a:pt x="98182" y="126602"/>
                  </a:cubicBezTo>
                  <a:cubicBezTo>
                    <a:pt x="98163" y="126574"/>
                    <a:pt x="98127" y="126545"/>
                    <a:pt x="98099" y="126515"/>
                  </a:cubicBezTo>
                  <a:cubicBezTo>
                    <a:pt x="85588" y="96990"/>
                    <a:pt x="38716" y="62500"/>
                    <a:pt x="3402" y="26382"/>
                  </a:cubicBezTo>
                  <a:cubicBezTo>
                    <a:pt x="-1582" y="21424"/>
                    <a:pt x="-1900" y="13724"/>
                    <a:pt x="3402" y="8968"/>
                  </a:cubicBezTo>
                  <a:cubicBezTo>
                    <a:pt x="7945" y="5739"/>
                    <a:pt x="10672" y="2038"/>
                    <a:pt x="11953" y="0"/>
                  </a:cubicBezTo>
                  <a:cubicBezTo>
                    <a:pt x="23896" y="22015"/>
                    <a:pt x="97940" y="78156"/>
                    <a:pt x="114728" y="108665"/>
                  </a:cubicBezTo>
                  <a:cubicBezTo>
                    <a:pt x="117125" y="111144"/>
                    <a:pt x="116706" y="115199"/>
                    <a:pt x="114742" y="117161"/>
                  </a:cubicBezTo>
                  <a:cubicBezTo>
                    <a:pt x="114737" y="117164"/>
                    <a:pt x="114731" y="117174"/>
                    <a:pt x="114728" y="117176"/>
                  </a:cubicBezTo>
                  <a:lnTo>
                    <a:pt x="114728" y="117176"/>
                  </a:lnTo>
                  <a:cubicBezTo>
                    <a:pt x="114761" y="117263"/>
                    <a:pt x="114784" y="117373"/>
                    <a:pt x="114789" y="117481"/>
                  </a:cubicBezTo>
                  <a:close/>
                </a:path>
                <a:path w="116397" h="128345" stroke="0" extrusionOk="0">
                  <a:moveTo>
                    <a:pt x="114789" y="117481"/>
                  </a:moveTo>
                  <a:cubicBezTo>
                    <a:pt x="111012" y="121535"/>
                    <a:pt x="108834" y="124405"/>
                    <a:pt x="106321" y="126515"/>
                  </a:cubicBezTo>
                  <a:cubicBezTo>
                    <a:pt x="103858" y="128633"/>
                    <a:pt x="100489" y="129083"/>
                    <a:pt x="98182" y="126602"/>
                  </a:cubicBezTo>
                  <a:cubicBezTo>
                    <a:pt x="98158" y="126567"/>
                    <a:pt x="98128" y="126546"/>
                    <a:pt x="98099" y="126515"/>
                  </a:cubicBezTo>
                  <a:cubicBezTo>
                    <a:pt x="75478" y="110449"/>
                    <a:pt x="41983" y="69467"/>
                    <a:pt x="3402" y="26382"/>
                  </a:cubicBezTo>
                  <a:cubicBezTo>
                    <a:pt x="-549" y="20513"/>
                    <a:pt x="-1083" y="13846"/>
                    <a:pt x="3402" y="8968"/>
                  </a:cubicBezTo>
                  <a:cubicBezTo>
                    <a:pt x="4205" y="7989"/>
                    <a:pt x="7562" y="3943"/>
                    <a:pt x="11953" y="0"/>
                  </a:cubicBezTo>
                  <a:cubicBezTo>
                    <a:pt x="22189" y="24709"/>
                    <a:pt x="91992" y="95652"/>
                    <a:pt x="114728" y="108665"/>
                  </a:cubicBezTo>
                  <a:cubicBezTo>
                    <a:pt x="116598" y="110875"/>
                    <a:pt x="117169" y="115396"/>
                    <a:pt x="114742" y="117161"/>
                  </a:cubicBezTo>
                  <a:cubicBezTo>
                    <a:pt x="114737" y="117164"/>
                    <a:pt x="114732" y="117172"/>
                    <a:pt x="114728" y="117176"/>
                  </a:cubicBezTo>
                  <a:lnTo>
                    <a:pt x="114728" y="117176"/>
                  </a:lnTo>
                  <a:cubicBezTo>
                    <a:pt x="114755" y="117277"/>
                    <a:pt x="114779" y="117375"/>
                    <a:pt x="114789" y="117481"/>
                  </a:cubicBez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48963381">
                    <a:custGeom>
                      <a:avLst/>
                      <a:gdLst>
                        <a:gd name="connsiteX0" fmla="*/ 229923 w 233142"/>
                        <a:gd name="connsiteY0" fmla="*/ 222201 h 242748"/>
                        <a:gd name="connsiteX1" fmla="*/ 212961 w 233142"/>
                        <a:gd name="connsiteY1" fmla="*/ 239287 h 242748"/>
                        <a:gd name="connsiteX2" fmla="*/ 196659 w 233142"/>
                        <a:gd name="connsiteY2" fmla="*/ 239452 h 242748"/>
                        <a:gd name="connsiteX3" fmla="*/ 196492 w 233142"/>
                        <a:gd name="connsiteY3" fmla="*/ 239287 h 242748"/>
                        <a:gd name="connsiteX4" fmla="*/ 6816 w 233142"/>
                        <a:gd name="connsiteY4" fmla="*/ 49900 h 242748"/>
                        <a:gd name="connsiteX5" fmla="*/ 6816 w 233142"/>
                        <a:gd name="connsiteY5" fmla="*/ 16963 h 242748"/>
                        <a:gd name="connsiteX6" fmla="*/ 23943 w 233142"/>
                        <a:gd name="connsiteY6" fmla="*/ 0 h 242748"/>
                        <a:gd name="connsiteX7" fmla="*/ 229800 w 233142"/>
                        <a:gd name="connsiteY7" fmla="*/ 205527 h 242748"/>
                        <a:gd name="connsiteX8" fmla="*/ 229828 w 233142"/>
                        <a:gd name="connsiteY8" fmla="*/ 221596 h 242748"/>
                        <a:gd name="connsiteX9" fmla="*/ 229800 w 233142"/>
                        <a:gd name="connsiteY9" fmla="*/ 221625 h 242748"/>
                        <a:gd name="connsiteX10" fmla="*/ 229800 w 233142"/>
                        <a:gd name="connsiteY10" fmla="*/ 221625 h 242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3142" h="242748">
                          <a:moveTo>
                            <a:pt x="229923" y="222201"/>
                          </a:moveTo>
                          <a:lnTo>
                            <a:pt x="212961" y="239287"/>
                          </a:lnTo>
                          <a:cubicBezTo>
                            <a:pt x="208505" y="243837"/>
                            <a:pt x="201206" y="243911"/>
                            <a:pt x="196659" y="239452"/>
                          </a:cubicBezTo>
                          <a:cubicBezTo>
                            <a:pt x="196603" y="239399"/>
                            <a:pt x="196547" y="239345"/>
                            <a:pt x="196492" y="239287"/>
                          </a:cubicBezTo>
                          <a:lnTo>
                            <a:pt x="6816" y="49900"/>
                          </a:lnTo>
                          <a:cubicBezTo>
                            <a:pt x="-2272" y="40801"/>
                            <a:pt x="-2272" y="26061"/>
                            <a:pt x="6816" y="16963"/>
                          </a:cubicBezTo>
                          <a:lnTo>
                            <a:pt x="23943" y="0"/>
                          </a:lnTo>
                          <a:lnTo>
                            <a:pt x="229800" y="205527"/>
                          </a:lnTo>
                          <a:cubicBezTo>
                            <a:pt x="234245" y="209957"/>
                            <a:pt x="234258" y="217154"/>
                            <a:pt x="229828" y="221596"/>
                          </a:cubicBezTo>
                          <a:cubicBezTo>
                            <a:pt x="229818" y="221604"/>
                            <a:pt x="229809" y="221617"/>
                            <a:pt x="229800" y="221625"/>
                          </a:cubicBezTo>
                          <a:lnTo>
                            <a:pt x="229800" y="221625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42" name="Forme libre : forme 141">
              <a:extLst>
                <a:ext uri="{FF2B5EF4-FFF2-40B4-BE49-F238E27FC236}">
                  <a16:creationId xmlns:a16="http://schemas.microsoft.com/office/drawing/2014/main" id="{E8BDFF32-3F4C-58A2-A887-3D3BFE939629}"/>
                </a:ext>
              </a:extLst>
            </p:cNvPr>
            <p:cNvSpPr/>
            <p:nvPr/>
          </p:nvSpPr>
          <p:spPr>
            <a:xfrm>
              <a:off x="8191938" y="2100089"/>
              <a:ext cx="231660" cy="241738"/>
            </a:xfrm>
            <a:custGeom>
              <a:avLst/>
              <a:gdLst>
                <a:gd name="connsiteX0" fmla="*/ 104491 w 115657"/>
                <a:gd name="connsiteY0" fmla="*/ 1796 h 127811"/>
                <a:gd name="connsiteX1" fmla="*/ 113947 w 115657"/>
                <a:gd name="connsiteY1" fmla="*/ 11809 h 127811"/>
                <a:gd name="connsiteX2" fmla="*/ 113971 w 115657"/>
                <a:gd name="connsiteY2" fmla="*/ 20490 h 127811"/>
                <a:gd name="connsiteX3" fmla="*/ 113947 w 115657"/>
                <a:gd name="connsiteY3" fmla="*/ 20516 h 127811"/>
                <a:gd name="connsiteX4" fmla="*/ 12878 w 115657"/>
                <a:gd name="connsiteY4" fmla="*/ 127811 h 127811"/>
                <a:gd name="connsiteX5" fmla="*/ 3402 w 115657"/>
                <a:gd name="connsiteY5" fmla="*/ 117863 h 127811"/>
                <a:gd name="connsiteX6" fmla="*/ 3402 w 115657"/>
                <a:gd name="connsiteY6" fmla="*/ 100448 h 127811"/>
                <a:gd name="connsiteX7" fmla="*/ 96331 w 115657"/>
                <a:gd name="connsiteY7" fmla="*/ 1796 h 127811"/>
                <a:gd name="connsiteX8" fmla="*/ 104470 w 115657"/>
                <a:gd name="connsiteY8" fmla="*/ 1774 h 127811"/>
                <a:gd name="connsiteX9" fmla="*/ 104491 w 115657"/>
                <a:gd name="connsiteY9" fmla="*/ 1796 h 12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657" h="127811" fill="none" extrusionOk="0">
                  <a:moveTo>
                    <a:pt x="104491" y="1796"/>
                  </a:moveTo>
                  <a:cubicBezTo>
                    <a:pt x="109179" y="5891"/>
                    <a:pt x="111051" y="7003"/>
                    <a:pt x="113947" y="11809"/>
                  </a:cubicBezTo>
                  <a:cubicBezTo>
                    <a:pt x="116416" y="13888"/>
                    <a:pt x="116155" y="17964"/>
                    <a:pt x="113971" y="20490"/>
                  </a:cubicBezTo>
                  <a:cubicBezTo>
                    <a:pt x="113965" y="20501"/>
                    <a:pt x="113956" y="20506"/>
                    <a:pt x="113947" y="20516"/>
                  </a:cubicBezTo>
                  <a:cubicBezTo>
                    <a:pt x="91532" y="29808"/>
                    <a:pt x="50988" y="75069"/>
                    <a:pt x="12878" y="127811"/>
                  </a:cubicBezTo>
                  <a:cubicBezTo>
                    <a:pt x="9233" y="123447"/>
                    <a:pt x="7001" y="119942"/>
                    <a:pt x="3402" y="117863"/>
                  </a:cubicBezTo>
                  <a:cubicBezTo>
                    <a:pt x="-99" y="112757"/>
                    <a:pt x="-1065" y="105697"/>
                    <a:pt x="3402" y="100448"/>
                  </a:cubicBezTo>
                  <a:cubicBezTo>
                    <a:pt x="49957" y="53962"/>
                    <a:pt x="53629" y="32750"/>
                    <a:pt x="96331" y="1796"/>
                  </a:cubicBezTo>
                  <a:cubicBezTo>
                    <a:pt x="98585" y="-987"/>
                    <a:pt x="102141" y="-675"/>
                    <a:pt x="104470" y="1774"/>
                  </a:cubicBezTo>
                  <a:cubicBezTo>
                    <a:pt x="104477" y="1781"/>
                    <a:pt x="104483" y="1789"/>
                    <a:pt x="104491" y="1796"/>
                  </a:cubicBezTo>
                  <a:close/>
                </a:path>
                <a:path w="115657" h="127811" stroke="0" extrusionOk="0">
                  <a:moveTo>
                    <a:pt x="104491" y="1796"/>
                  </a:moveTo>
                  <a:cubicBezTo>
                    <a:pt x="105030" y="4114"/>
                    <a:pt x="113002" y="9853"/>
                    <a:pt x="113947" y="11809"/>
                  </a:cubicBezTo>
                  <a:cubicBezTo>
                    <a:pt x="115761" y="13883"/>
                    <a:pt x="115947" y="17704"/>
                    <a:pt x="113971" y="20490"/>
                  </a:cubicBezTo>
                  <a:cubicBezTo>
                    <a:pt x="113962" y="20501"/>
                    <a:pt x="113954" y="20505"/>
                    <a:pt x="113947" y="20516"/>
                  </a:cubicBezTo>
                  <a:cubicBezTo>
                    <a:pt x="94442" y="55365"/>
                    <a:pt x="60611" y="94840"/>
                    <a:pt x="12878" y="127811"/>
                  </a:cubicBezTo>
                  <a:cubicBezTo>
                    <a:pt x="9861" y="124337"/>
                    <a:pt x="6019" y="119526"/>
                    <a:pt x="3402" y="117863"/>
                  </a:cubicBezTo>
                  <a:cubicBezTo>
                    <a:pt x="-1039" y="113590"/>
                    <a:pt x="-1463" y="105864"/>
                    <a:pt x="3402" y="100448"/>
                  </a:cubicBezTo>
                  <a:cubicBezTo>
                    <a:pt x="21205" y="97594"/>
                    <a:pt x="75556" y="17117"/>
                    <a:pt x="96331" y="1796"/>
                  </a:cubicBezTo>
                  <a:cubicBezTo>
                    <a:pt x="98448" y="-572"/>
                    <a:pt x="102509" y="-500"/>
                    <a:pt x="104470" y="1774"/>
                  </a:cubicBezTo>
                  <a:cubicBezTo>
                    <a:pt x="104476" y="1783"/>
                    <a:pt x="104483" y="1791"/>
                    <a:pt x="104491" y="1796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236866340">
                    <a:custGeom>
                      <a:avLst/>
                      <a:gdLst>
                        <a:gd name="connsiteX0" fmla="*/ 209296 w 231660"/>
                        <a:gd name="connsiteY0" fmla="*/ 3398 h 241738"/>
                        <a:gd name="connsiteX1" fmla="*/ 228235 w 231660"/>
                        <a:gd name="connsiteY1" fmla="*/ 22336 h 241738"/>
                        <a:gd name="connsiteX2" fmla="*/ 228284 w 231660"/>
                        <a:gd name="connsiteY2" fmla="*/ 38756 h 241738"/>
                        <a:gd name="connsiteX3" fmla="*/ 228235 w 231660"/>
                        <a:gd name="connsiteY3" fmla="*/ 38805 h 241738"/>
                        <a:gd name="connsiteX4" fmla="*/ 25796 w 231660"/>
                        <a:gd name="connsiteY4" fmla="*/ 241738 h 241738"/>
                        <a:gd name="connsiteX5" fmla="*/ 6816 w 231660"/>
                        <a:gd name="connsiteY5" fmla="*/ 222923 h 241738"/>
                        <a:gd name="connsiteX6" fmla="*/ 6816 w 231660"/>
                        <a:gd name="connsiteY6" fmla="*/ 189986 h 241738"/>
                        <a:gd name="connsiteX7" fmla="*/ 192951 w 231660"/>
                        <a:gd name="connsiteY7" fmla="*/ 3398 h 241738"/>
                        <a:gd name="connsiteX8" fmla="*/ 209254 w 231660"/>
                        <a:gd name="connsiteY8" fmla="*/ 3356 h 241738"/>
                        <a:gd name="connsiteX9" fmla="*/ 209296 w 231660"/>
                        <a:gd name="connsiteY9" fmla="*/ 3398 h 2417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1660" h="241738">
                          <a:moveTo>
                            <a:pt x="209296" y="3398"/>
                          </a:moveTo>
                          <a:lnTo>
                            <a:pt x="228235" y="22336"/>
                          </a:lnTo>
                          <a:cubicBezTo>
                            <a:pt x="232783" y="26857"/>
                            <a:pt x="232805" y="34208"/>
                            <a:pt x="228284" y="38756"/>
                          </a:cubicBezTo>
                          <a:cubicBezTo>
                            <a:pt x="228268" y="38772"/>
                            <a:pt x="228252" y="38788"/>
                            <a:pt x="228235" y="38805"/>
                          </a:cubicBezTo>
                          <a:lnTo>
                            <a:pt x="25796" y="241738"/>
                          </a:lnTo>
                          <a:lnTo>
                            <a:pt x="6816" y="222923"/>
                          </a:lnTo>
                          <a:cubicBezTo>
                            <a:pt x="-2272" y="213824"/>
                            <a:pt x="-2272" y="199085"/>
                            <a:pt x="6816" y="189986"/>
                          </a:cubicBezTo>
                          <a:lnTo>
                            <a:pt x="192951" y="3398"/>
                          </a:lnTo>
                          <a:cubicBezTo>
                            <a:pt x="197442" y="-1116"/>
                            <a:pt x="204741" y="-1135"/>
                            <a:pt x="209254" y="3356"/>
                          </a:cubicBezTo>
                          <a:cubicBezTo>
                            <a:pt x="209268" y="3370"/>
                            <a:pt x="209282" y="3384"/>
                            <a:pt x="209296" y="3398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43" name="Forme libre : forme 142">
              <a:extLst>
                <a:ext uri="{FF2B5EF4-FFF2-40B4-BE49-F238E27FC236}">
                  <a16:creationId xmlns:a16="http://schemas.microsoft.com/office/drawing/2014/main" id="{5D673E97-C735-360B-5A81-147F9401EAEA}"/>
                </a:ext>
              </a:extLst>
            </p:cNvPr>
            <p:cNvSpPr/>
            <p:nvPr/>
          </p:nvSpPr>
          <p:spPr>
            <a:xfrm>
              <a:off x="8699771" y="2286699"/>
              <a:ext cx="233253" cy="242408"/>
            </a:xfrm>
            <a:custGeom>
              <a:avLst/>
              <a:gdLst>
                <a:gd name="connsiteX0" fmla="*/ 1724 w 116452"/>
                <a:gd name="connsiteY0" fmla="*/ 117133 h 128165"/>
                <a:gd name="connsiteX1" fmla="*/ 1601 w 116452"/>
                <a:gd name="connsiteY1" fmla="*/ 108599 h 128165"/>
                <a:gd name="connsiteX2" fmla="*/ 1601 w 116452"/>
                <a:gd name="connsiteY2" fmla="*/ 108599 h 128165"/>
                <a:gd name="connsiteX3" fmla="*/ 1724 w 116452"/>
                <a:gd name="connsiteY3" fmla="*/ 108599 h 128165"/>
                <a:gd name="connsiteX4" fmla="*/ 104498 w 116452"/>
                <a:gd name="connsiteY4" fmla="*/ 0 h 128165"/>
                <a:gd name="connsiteX5" fmla="*/ 113050 w 116452"/>
                <a:gd name="connsiteY5" fmla="*/ 9055 h 128165"/>
                <a:gd name="connsiteX6" fmla="*/ 113050 w 116452"/>
                <a:gd name="connsiteY6" fmla="*/ 26469 h 128165"/>
                <a:gd name="connsiteX7" fmla="*/ 18271 w 116452"/>
                <a:gd name="connsiteY7" fmla="*/ 126340 h 128165"/>
                <a:gd name="connsiteX8" fmla="*/ 10234 w 116452"/>
                <a:gd name="connsiteY8" fmla="*/ 126471 h 128165"/>
                <a:gd name="connsiteX9" fmla="*/ 10234 w 116452"/>
                <a:gd name="connsiteY9" fmla="*/ 126471 h 128165"/>
                <a:gd name="connsiteX10" fmla="*/ 10111 w 116452"/>
                <a:gd name="connsiteY10" fmla="*/ 126362 h 128165"/>
                <a:gd name="connsiteX11" fmla="*/ 1724 w 116452"/>
                <a:gd name="connsiteY11" fmla="*/ 117133 h 12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452" h="128165" fill="none" extrusionOk="0">
                  <a:moveTo>
                    <a:pt x="1724" y="117133"/>
                  </a:moveTo>
                  <a:cubicBezTo>
                    <a:pt x="45" y="114978"/>
                    <a:pt x="-865" y="111275"/>
                    <a:pt x="1601" y="108599"/>
                  </a:cubicBezTo>
                  <a:lnTo>
                    <a:pt x="1601" y="108599"/>
                  </a:lnTo>
                  <a:cubicBezTo>
                    <a:pt x="1650" y="108597"/>
                    <a:pt x="1688" y="108600"/>
                    <a:pt x="1724" y="108599"/>
                  </a:cubicBezTo>
                  <a:cubicBezTo>
                    <a:pt x="14299" y="99821"/>
                    <a:pt x="57427" y="39355"/>
                    <a:pt x="104498" y="0"/>
                  </a:cubicBezTo>
                  <a:cubicBezTo>
                    <a:pt x="106927" y="1939"/>
                    <a:pt x="108950" y="5164"/>
                    <a:pt x="113050" y="9055"/>
                  </a:cubicBezTo>
                  <a:cubicBezTo>
                    <a:pt x="117509" y="12650"/>
                    <a:pt x="117619" y="20518"/>
                    <a:pt x="113050" y="26469"/>
                  </a:cubicBezTo>
                  <a:cubicBezTo>
                    <a:pt x="75207" y="58852"/>
                    <a:pt x="48921" y="82560"/>
                    <a:pt x="18271" y="126340"/>
                  </a:cubicBezTo>
                  <a:cubicBezTo>
                    <a:pt x="15814" y="128434"/>
                    <a:pt x="12639" y="128913"/>
                    <a:pt x="10234" y="126471"/>
                  </a:cubicBezTo>
                  <a:lnTo>
                    <a:pt x="10234" y="126471"/>
                  </a:lnTo>
                  <a:cubicBezTo>
                    <a:pt x="10225" y="126456"/>
                    <a:pt x="10154" y="126405"/>
                    <a:pt x="10111" y="126362"/>
                  </a:cubicBezTo>
                  <a:cubicBezTo>
                    <a:pt x="7492" y="123652"/>
                    <a:pt x="4549" y="119934"/>
                    <a:pt x="1724" y="117133"/>
                  </a:cubicBezTo>
                  <a:close/>
                </a:path>
                <a:path w="116452" h="128165" stroke="0" extrusionOk="0">
                  <a:moveTo>
                    <a:pt x="1724" y="117133"/>
                  </a:moveTo>
                  <a:cubicBezTo>
                    <a:pt x="-333" y="114421"/>
                    <a:pt x="-524" y="111448"/>
                    <a:pt x="1601" y="108599"/>
                  </a:cubicBezTo>
                  <a:lnTo>
                    <a:pt x="1601" y="108599"/>
                  </a:lnTo>
                  <a:cubicBezTo>
                    <a:pt x="1614" y="108588"/>
                    <a:pt x="1694" y="108610"/>
                    <a:pt x="1724" y="108599"/>
                  </a:cubicBezTo>
                  <a:cubicBezTo>
                    <a:pt x="18333" y="79718"/>
                    <a:pt x="86676" y="29919"/>
                    <a:pt x="104498" y="0"/>
                  </a:cubicBezTo>
                  <a:cubicBezTo>
                    <a:pt x="105622" y="2359"/>
                    <a:pt x="111372" y="8759"/>
                    <a:pt x="113050" y="9055"/>
                  </a:cubicBezTo>
                  <a:cubicBezTo>
                    <a:pt x="117642" y="13765"/>
                    <a:pt x="116301" y="21763"/>
                    <a:pt x="113050" y="26469"/>
                  </a:cubicBezTo>
                  <a:cubicBezTo>
                    <a:pt x="72177" y="62134"/>
                    <a:pt x="66401" y="88270"/>
                    <a:pt x="18271" y="126340"/>
                  </a:cubicBezTo>
                  <a:cubicBezTo>
                    <a:pt x="15965" y="129217"/>
                    <a:pt x="12652" y="128817"/>
                    <a:pt x="10234" y="126471"/>
                  </a:cubicBezTo>
                  <a:lnTo>
                    <a:pt x="10234" y="126471"/>
                  </a:lnTo>
                  <a:cubicBezTo>
                    <a:pt x="10216" y="126452"/>
                    <a:pt x="10157" y="126413"/>
                    <a:pt x="10111" y="126362"/>
                  </a:cubicBezTo>
                  <a:cubicBezTo>
                    <a:pt x="9510" y="124859"/>
                    <a:pt x="5067" y="120443"/>
                    <a:pt x="1724" y="117133"/>
                  </a:cubicBezTo>
                  <a:close/>
                </a:path>
              </a:pathLst>
            </a:custGeom>
            <a:solidFill>
              <a:srgbClr val="50E6F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579623628">
                    <a:custGeom>
                      <a:avLst/>
                      <a:gdLst>
                        <a:gd name="connsiteX0" fmla="*/ 3455 w 233253"/>
                        <a:gd name="connsiteY0" fmla="*/ 221543 h 242408"/>
                        <a:gd name="connsiteX1" fmla="*/ 3208 w 233253"/>
                        <a:gd name="connsiteY1" fmla="*/ 205403 h 242408"/>
                        <a:gd name="connsiteX2" fmla="*/ 3208 w 233253"/>
                        <a:gd name="connsiteY2" fmla="*/ 205403 h 242408"/>
                        <a:gd name="connsiteX3" fmla="*/ 3455 w 233253"/>
                        <a:gd name="connsiteY3" fmla="*/ 205403 h 242408"/>
                        <a:gd name="connsiteX4" fmla="*/ 209311 w 233253"/>
                        <a:gd name="connsiteY4" fmla="*/ 0 h 242408"/>
                        <a:gd name="connsiteX5" fmla="*/ 226439 w 233253"/>
                        <a:gd name="connsiteY5" fmla="*/ 17127 h 242408"/>
                        <a:gd name="connsiteX6" fmla="*/ 226439 w 233253"/>
                        <a:gd name="connsiteY6" fmla="*/ 50064 h 242408"/>
                        <a:gd name="connsiteX7" fmla="*/ 36598 w 233253"/>
                        <a:gd name="connsiteY7" fmla="*/ 238958 h 242408"/>
                        <a:gd name="connsiteX8" fmla="*/ 20500 w 233253"/>
                        <a:gd name="connsiteY8" fmla="*/ 239205 h 242408"/>
                        <a:gd name="connsiteX9" fmla="*/ 20500 w 233253"/>
                        <a:gd name="connsiteY9" fmla="*/ 239205 h 242408"/>
                        <a:gd name="connsiteX10" fmla="*/ 20253 w 233253"/>
                        <a:gd name="connsiteY10" fmla="*/ 238999 h 2424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3253" h="242408">
                          <a:moveTo>
                            <a:pt x="3455" y="221543"/>
                          </a:moveTo>
                          <a:cubicBezTo>
                            <a:pt x="-1053" y="217146"/>
                            <a:pt x="-1164" y="209936"/>
                            <a:pt x="3208" y="205403"/>
                          </a:cubicBezTo>
                          <a:lnTo>
                            <a:pt x="3208" y="205403"/>
                          </a:lnTo>
                          <a:lnTo>
                            <a:pt x="3455" y="205403"/>
                          </a:lnTo>
                          <a:lnTo>
                            <a:pt x="209311" y="0"/>
                          </a:lnTo>
                          <a:lnTo>
                            <a:pt x="226439" y="17127"/>
                          </a:lnTo>
                          <a:cubicBezTo>
                            <a:pt x="235525" y="26226"/>
                            <a:pt x="235525" y="40965"/>
                            <a:pt x="226439" y="50064"/>
                          </a:cubicBezTo>
                          <a:lnTo>
                            <a:pt x="36598" y="238958"/>
                          </a:lnTo>
                          <a:cubicBezTo>
                            <a:pt x="32217" y="243462"/>
                            <a:pt x="25016" y="243569"/>
                            <a:pt x="20500" y="239205"/>
                          </a:cubicBezTo>
                          <a:lnTo>
                            <a:pt x="20500" y="239205"/>
                          </a:lnTo>
                          <a:lnTo>
                            <a:pt x="20253" y="238999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44" name="Forme libre : forme 143">
              <a:extLst>
                <a:ext uri="{FF2B5EF4-FFF2-40B4-BE49-F238E27FC236}">
                  <a16:creationId xmlns:a16="http://schemas.microsoft.com/office/drawing/2014/main" id="{396D3173-A0B5-0C2C-DC52-34C958520984}"/>
                </a:ext>
              </a:extLst>
            </p:cNvPr>
            <p:cNvSpPr/>
            <p:nvPr/>
          </p:nvSpPr>
          <p:spPr>
            <a:xfrm>
              <a:off x="8701439" y="2113689"/>
              <a:ext cx="231616" cy="241683"/>
            </a:xfrm>
            <a:custGeom>
              <a:avLst/>
              <a:gdLst>
                <a:gd name="connsiteX0" fmla="*/ 19268 w 115635"/>
                <a:gd name="connsiteY0" fmla="*/ 1767 h 127782"/>
                <a:gd name="connsiteX1" fmla="*/ 112279 w 115635"/>
                <a:gd name="connsiteY1" fmla="*/ 100507 h 127782"/>
                <a:gd name="connsiteX2" fmla="*/ 112279 w 115635"/>
                <a:gd name="connsiteY2" fmla="*/ 117769 h 127782"/>
                <a:gd name="connsiteX3" fmla="*/ 102803 w 115635"/>
                <a:gd name="connsiteY3" fmla="*/ 127782 h 127782"/>
                <a:gd name="connsiteX4" fmla="*/ 1652 w 115635"/>
                <a:gd name="connsiteY4" fmla="*/ 20422 h 127782"/>
                <a:gd name="connsiteX5" fmla="*/ 1652 w 115635"/>
                <a:gd name="connsiteY5" fmla="*/ 11715 h 127782"/>
                <a:gd name="connsiteX6" fmla="*/ 11107 w 115635"/>
                <a:gd name="connsiteY6" fmla="*/ 1789 h 127782"/>
                <a:gd name="connsiteX7" fmla="*/ 19268 w 115635"/>
                <a:gd name="connsiteY7" fmla="*/ 1767 h 12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635" h="127782" fill="none" extrusionOk="0">
                  <a:moveTo>
                    <a:pt x="19268" y="1767"/>
                  </a:moveTo>
                  <a:cubicBezTo>
                    <a:pt x="33967" y="9420"/>
                    <a:pt x="99392" y="78338"/>
                    <a:pt x="112279" y="100507"/>
                  </a:cubicBezTo>
                  <a:cubicBezTo>
                    <a:pt x="116233" y="105620"/>
                    <a:pt x="117327" y="112757"/>
                    <a:pt x="112279" y="117769"/>
                  </a:cubicBezTo>
                  <a:cubicBezTo>
                    <a:pt x="109839" y="120287"/>
                    <a:pt x="104957" y="124315"/>
                    <a:pt x="102803" y="127782"/>
                  </a:cubicBezTo>
                  <a:cubicBezTo>
                    <a:pt x="64046" y="84200"/>
                    <a:pt x="33270" y="35745"/>
                    <a:pt x="1652" y="20422"/>
                  </a:cubicBezTo>
                  <a:cubicBezTo>
                    <a:pt x="-1028" y="18229"/>
                    <a:pt x="-374" y="14391"/>
                    <a:pt x="1652" y="11715"/>
                  </a:cubicBezTo>
                  <a:cubicBezTo>
                    <a:pt x="6001" y="7339"/>
                    <a:pt x="7168" y="5017"/>
                    <a:pt x="11107" y="1789"/>
                  </a:cubicBezTo>
                  <a:cubicBezTo>
                    <a:pt x="13715" y="-718"/>
                    <a:pt x="17263" y="-520"/>
                    <a:pt x="19268" y="1767"/>
                  </a:cubicBezTo>
                  <a:close/>
                </a:path>
                <a:path w="115635" h="127782" stroke="0" extrusionOk="0">
                  <a:moveTo>
                    <a:pt x="19268" y="1767"/>
                  </a:moveTo>
                  <a:cubicBezTo>
                    <a:pt x="50692" y="40367"/>
                    <a:pt x="60479" y="62466"/>
                    <a:pt x="112279" y="100507"/>
                  </a:cubicBezTo>
                  <a:cubicBezTo>
                    <a:pt x="117249" y="106199"/>
                    <a:pt x="116686" y="112843"/>
                    <a:pt x="112279" y="117769"/>
                  </a:cubicBezTo>
                  <a:cubicBezTo>
                    <a:pt x="108287" y="121709"/>
                    <a:pt x="105869" y="124789"/>
                    <a:pt x="102803" y="127782"/>
                  </a:cubicBezTo>
                  <a:cubicBezTo>
                    <a:pt x="73002" y="83851"/>
                    <a:pt x="28242" y="58514"/>
                    <a:pt x="1652" y="20422"/>
                  </a:cubicBezTo>
                  <a:cubicBezTo>
                    <a:pt x="-822" y="17932"/>
                    <a:pt x="-609" y="13969"/>
                    <a:pt x="1652" y="11715"/>
                  </a:cubicBezTo>
                  <a:cubicBezTo>
                    <a:pt x="4364" y="8015"/>
                    <a:pt x="7460" y="4256"/>
                    <a:pt x="11107" y="1789"/>
                  </a:cubicBezTo>
                  <a:cubicBezTo>
                    <a:pt x="13252" y="-405"/>
                    <a:pt x="16417" y="-866"/>
                    <a:pt x="19268" y="1767"/>
                  </a:cubicBezTo>
                  <a:close/>
                </a:path>
              </a:pathLst>
            </a:custGeom>
            <a:solidFill>
              <a:srgbClr val="1490DF"/>
            </a:soli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66520684">
                    <a:custGeom>
                      <a:avLst/>
                      <a:gdLst>
                        <a:gd name="connsiteX0" fmla="*/ 38594 w 231616"/>
                        <a:gd name="connsiteY0" fmla="*/ 3343 h 241683"/>
                        <a:gd name="connsiteX1" fmla="*/ 224894 w 231616"/>
                        <a:gd name="connsiteY1" fmla="*/ 190096 h 241683"/>
                        <a:gd name="connsiteX2" fmla="*/ 224894 w 231616"/>
                        <a:gd name="connsiteY2" fmla="*/ 222745 h 241683"/>
                        <a:gd name="connsiteX3" fmla="*/ 205914 w 231616"/>
                        <a:gd name="connsiteY3" fmla="*/ 241684 h 241683"/>
                        <a:gd name="connsiteX4" fmla="*/ 3310 w 231616"/>
                        <a:gd name="connsiteY4" fmla="*/ 38627 h 241683"/>
                        <a:gd name="connsiteX5" fmla="*/ 3310 w 231616"/>
                        <a:gd name="connsiteY5" fmla="*/ 22158 h 241683"/>
                        <a:gd name="connsiteX6" fmla="*/ 22249 w 231616"/>
                        <a:gd name="connsiteY6" fmla="*/ 3384 h 241683"/>
                        <a:gd name="connsiteX7" fmla="*/ 38594 w 231616"/>
                        <a:gd name="connsiteY7" fmla="*/ 3343 h 241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31616" h="241683">
                          <a:moveTo>
                            <a:pt x="38594" y="3343"/>
                          </a:moveTo>
                          <a:lnTo>
                            <a:pt x="224894" y="190096"/>
                          </a:lnTo>
                          <a:cubicBezTo>
                            <a:pt x="233857" y="199133"/>
                            <a:pt x="233857" y="213708"/>
                            <a:pt x="224894" y="222745"/>
                          </a:cubicBezTo>
                          <a:lnTo>
                            <a:pt x="205914" y="241684"/>
                          </a:lnTo>
                          <a:lnTo>
                            <a:pt x="3310" y="38627"/>
                          </a:lnTo>
                          <a:cubicBezTo>
                            <a:pt x="-1103" y="34024"/>
                            <a:pt x="-1103" y="26761"/>
                            <a:pt x="3310" y="22158"/>
                          </a:cubicBezTo>
                          <a:lnTo>
                            <a:pt x="22249" y="3384"/>
                          </a:lnTo>
                          <a:cubicBezTo>
                            <a:pt x="26761" y="-1112"/>
                            <a:pt x="34057" y="-1130"/>
                            <a:pt x="38594" y="3343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  <p:sp>
          <p:nvSpPr>
            <p:cNvPr id="145" name="Forme libre : forme 144">
              <a:extLst>
                <a:ext uri="{FF2B5EF4-FFF2-40B4-BE49-F238E27FC236}">
                  <a16:creationId xmlns:a16="http://schemas.microsoft.com/office/drawing/2014/main" id="{2273DF08-5E14-9D25-38FE-4FEC1DBE42BB}"/>
                </a:ext>
              </a:extLst>
            </p:cNvPr>
            <p:cNvSpPr/>
            <p:nvPr/>
          </p:nvSpPr>
          <p:spPr>
            <a:xfrm>
              <a:off x="8472042" y="2240066"/>
              <a:ext cx="165523" cy="165523"/>
            </a:xfrm>
            <a:custGeom>
              <a:avLst/>
              <a:gdLst>
                <a:gd name="connsiteX0" fmla="*/ 82638 w 82638"/>
                <a:gd name="connsiteY0" fmla="*/ 43757 h 87515"/>
                <a:gd name="connsiteX1" fmla="*/ 41319 w 82638"/>
                <a:gd name="connsiteY1" fmla="*/ 87515 h 87515"/>
                <a:gd name="connsiteX2" fmla="*/ 0 w 82638"/>
                <a:gd name="connsiteY2" fmla="*/ 43757 h 87515"/>
                <a:gd name="connsiteX3" fmla="*/ 41319 w 82638"/>
                <a:gd name="connsiteY3" fmla="*/ 0 h 87515"/>
                <a:gd name="connsiteX4" fmla="*/ 82638 w 82638"/>
                <a:gd name="connsiteY4" fmla="*/ 43757 h 8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38" h="87515" fill="none" extrusionOk="0">
                  <a:moveTo>
                    <a:pt x="82638" y="43757"/>
                  </a:moveTo>
                  <a:cubicBezTo>
                    <a:pt x="82714" y="67566"/>
                    <a:pt x="64811" y="87992"/>
                    <a:pt x="41319" y="87515"/>
                  </a:cubicBezTo>
                  <a:cubicBezTo>
                    <a:pt x="21404" y="89503"/>
                    <a:pt x="2417" y="71659"/>
                    <a:pt x="0" y="43757"/>
                  </a:cubicBezTo>
                  <a:cubicBezTo>
                    <a:pt x="767" y="19829"/>
                    <a:pt x="19052" y="1284"/>
                    <a:pt x="41319" y="0"/>
                  </a:cubicBezTo>
                  <a:cubicBezTo>
                    <a:pt x="64058" y="1992"/>
                    <a:pt x="84656" y="20738"/>
                    <a:pt x="82638" y="43757"/>
                  </a:cubicBezTo>
                  <a:close/>
                </a:path>
                <a:path w="82638" h="87515" stroke="0" extrusionOk="0">
                  <a:moveTo>
                    <a:pt x="82638" y="43757"/>
                  </a:moveTo>
                  <a:cubicBezTo>
                    <a:pt x="81616" y="67819"/>
                    <a:pt x="63524" y="84730"/>
                    <a:pt x="41319" y="87515"/>
                  </a:cubicBezTo>
                  <a:cubicBezTo>
                    <a:pt x="16994" y="87306"/>
                    <a:pt x="-2310" y="71525"/>
                    <a:pt x="0" y="43757"/>
                  </a:cubicBezTo>
                  <a:cubicBezTo>
                    <a:pt x="2115" y="22716"/>
                    <a:pt x="19292" y="1027"/>
                    <a:pt x="41319" y="0"/>
                  </a:cubicBezTo>
                  <a:cubicBezTo>
                    <a:pt x="67067" y="3141"/>
                    <a:pt x="82952" y="23943"/>
                    <a:pt x="82638" y="43757"/>
                  </a:cubicBezTo>
                  <a:close/>
                </a:path>
              </a:pathLst>
            </a:custGeom>
            <a:gradFill>
              <a:gsLst>
                <a:gs pos="0">
                  <a:srgbClr val="86D633"/>
                </a:gs>
                <a:gs pos="50000">
                  <a:srgbClr val="72B62B"/>
                </a:gs>
                <a:gs pos="100000">
                  <a:srgbClr val="5E9624"/>
                </a:gs>
              </a:gsLst>
              <a:lin ang="2710513" scaled="1"/>
            </a:gradFill>
            <a:ln w="15875" cap="flat">
              <a:solidFill>
                <a:schemeClr val="tx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3270819169">
                    <a:custGeom>
                      <a:avLst/>
                      <a:gdLst>
                        <a:gd name="connsiteX0" fmla="*/ 165523 w 165523"/>
                        <a:gd name="connsiteY0" fmla="*/ 82762 h 165523"/>
                        <a:gd name="connsiteX1" fmla="*/ 82762 w 165523"/>
                        <a:gd name="connsiteY1" fmla="*/ 165523 h 165523"/>
                        <a:gd name="connsiteX2" fmla="*/ 0 w 165523"/>
                        <a:gd name="connsiteY2" fmla="*/ 82762 h 165523"/>
                        <a:gd name="connsiteX3" fmla="*/ 82762 w 165523"/>
                        <a:gd name="connsiteY3" fmla="*/ 0 h 165523"/>
                        <a:gd name="connsiteX4" fmla="*/ 165523 w 165523"/>
                        <a:gd name="connsiteY4" fmla="*/ 82762 h 165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5523" h="165523">
                          <a:moveTo>
                            <a:pt x="165523" y="82762"/>
                          </a:moveTo>
                          <a:cubicBezTo>
                            <a:pt x="165523" y="128470"/>
                            <a:pt x="128470" y="165523"/>
                            <a:pt x="82762" y="165523"/>
                          </a:cubicBezTo>
                          <a:cubicBezTo>
                            <a:pt x="37054" y="165523"/>
                            <a:pt x="0" y="128470"/>
                            <a:pt x="0" y="82762"/>
                          </a:cubicBezTo>
                          <a:cubicBezTo>
                            <a:pt x="0" y="37054"/>
                            <a:pt x="37054" y="0"/>
                            <a:pt x="82762" y="0"/>
                          </a:cubicBezTo>
                          <a:cubicBezTo>
                            <a:pt x="128470" y="0"/>
                            <a:pt x="165523" y="37054"/>
                            <a:pt x="165523" y="82762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fr-FR" spc="-100"/>
            </a:p>
          </p:txBody>
        </p:sp>
      </p:grpSp>
      <p:sp>
        <p:nvSpPr>
          <p:cNvPr id="147" name="Forme libre : forme 146">
            <a:extLst>
              <a:ext uri="{FF2B5EF4-FFF2-40B4-BE49-F238E27FC236}">
                <a16:creationId xmlns:a16="http://schemas.microsoft.com/office/drawing/2014/main" id="{43D827B0-B16B-DB62-434F-F79BC7BFEF18}"/>
              </a:ext>
            </a:extLst>
          </p:cNvPr>
          <p:cNvSpPr/>
          <p:nvPr/>
        </p:nvSpPr>
        <p:spPr>
          <a:xfrm rot="11691931">
            <a:off x="2076283" y="1774443"/>
            <a:ext cx="1765979" cy="146597"/>
          </a:xfrm>
          <a:custGeom>
            <a:avLst/>
            <a:gdLst>
              <a:gd name="connsiteX0" fmla="*/ 0 w 1765979"/>
              <a:gd name="connsiteY0" fmla="*/ 139617 h 146597"/>
              <a:gd name="connsiteX1" fmla="*/ 691035 w 1765979"/>
              <a:gd name="connsiteY1" fmla="*/ 14 h 146597"/>
              <a:gd name="connsiteX2" fmla="*/ 1765979 w 1765979"/>
              <a:gd name="connsiteY2" fmla="*/ 146597 h 14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979" h="146597">
                <a:moveTo>
                  <a:pt x="0" y="139617"/>
                </a:moveTo>
                <a:cubicBezTo>
                  <a:pt x="198352" y="69234"/>
                  <a:pt x="396705" y="-1149"/>
                  <a:pt x="691035" y="14"/>
                </a:cubicBezTo>
                <a:cubicBezTo>
                  <a:pt x="985365" y="1177"/>
                  <a:pt x="1375672" y="73887"/>
                  <a:pt x="1765979" y="146597"/>
                </a:cubicBezTo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8C2AD2B3-AC69-0BAC-981F-85E6C3CC9368}"/>
              </a:ext>
            </a:extLst>
          </p:cNvPr>
          <p:cNvSpPr txBox="1"/>
          <p:nvPr/>
        </p:nvSpPr>
        <p:spPr>
          <a:xfrm>
            <a:off x="995085" y="2100335"/>
            <a:ext cx="2163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Et il a pensé à prendre son téléphone avec lui.</a:t>
            </a:r>
          </a:p>
        </p:txBody>
      </p:sp>
      <p:sp>
        <p:nvSpPr>
          <p:cNvPr id="150" name="Forme libre : forme 149">
            <a:extLst>
              <a:ext uri="{FF2B5EF4-FFF2-40B4-BE49-F238E27FC236}">
                <a16:creationId xmlns:a16="http://schemas.microsoft.com/office/drawing/2014/main" id="{9BE5073B-850E-B3FB-84B1-EC91B3564E29}"/>
              </a:ext>
            </a:extLst>
          </p:cNvPr>
          <p:cNvSpPr/>
          <p:nvPr/>
        </p:nvSpPr>
        <p:spPr>
          <a:xfrm rot="13928197" flipH="1">
            <a:off x="2449449" y="1768066"/>
            <a:ext cx="45719" cy="397922"/>
          </a:xfrm>
          <a:custGeom>
            <a:avLst/>
            <a:gdLst>
              <a:gd name="connsiteX0" fmla="*/ 434340 w 434340"/>
              <a:gd name="connsiteY0" fmla="*/ 0 h 701040"/>
              <a:gd name="connsiteX1" fmla="*/ 91440 w 434340"/>
              <a:gd name="connsiteY1" fmla="*/ 403860 h 701040"/>
              <a:gd name="connsiteX2" fmla="*/ 0 w 434340"/>
              <a:gd name="connsiteY2" fmla="*/ 701040 h 7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340" h="701040">
                <a:moveTo>
                  <a:pt x="434340" y="0"/>
                </a:moveTo>
                <a:cubicBezTo>
                  <a:pt x="299085" y="143510"/>
                  <a:pt x="163830" y="287020"/>
                  <a:pt x="91440" y="403860"/>
                </a:cubicBezTo>
                <a:cubicBezTo>
                  <a:pt x="19050" y="520700"/>
                  <a:pt x="44450" y="588010"/>
                  <a:pt x="0" y="70104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/>
          </a:p>
        </p:txBody>
      </p:sp>
      <p:sp>
        <p:nvSpPr>
          <p:cNvPr id="151" name="Forme libre : forme 150">
            <a:extLst>
              <a:ext uri="{FF2B5EF4-FFF2-40B4-BE49-F238E27FC236}">
                <a16:creationId xmlns:a16="http://schemas.microsoft.com/office/drawing/2014/main" id="{8DFB2726-431C-3584-A39C-89D76D0DA7F7}"/>
              </a:ext>
            </a:extLst>
          </p:cNvPr>
          <p:cNvSpPr/>
          <p:nvPr/>
        </p:nvSpPr>
        <p:spPr>
          <a:xfrm rot="10800000">
            <a:off x="1340056" y="3657307"/>
            <a:ext cx="4467430" cy="574165"/>
          </a:xfrm>
          <a:custGeom>
            <a:avLst/>
            <a:gdLst>
              <a:gd name="connsiteX0" fmla="*/ 106947 w 3572042"/>
              <a:gd name="connsiteY0" fmla="*/ 0 h 607635"/>
              <a:gd name="connsiteX1" fmla="*/ 46789 w 3572042"/>
              <a:gd name="connsiteY1" fmla="*/ 505326 h 607635"/>
              <a:gd name="connsiteX2" fmla="*/ 708526 w 3572042"/>
              <a:gd name="connsiteY2" fmla="*/ 601579 h 607635"/>
              <a:gd name="connsiteX3" fmla="*/ 3572042 w 3572042"/>
              <a:gd name="connsiteY3" fmla="*/ 589547 h 6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042" h="607635">
                <a:moveTo>
                  <a:pt x="106947" y="0"/>
                </a:moveTo>
                <a:cubicBezTo>
                  <a:pt x="26736" y="202531"/>
                  <a:pt x="-53474" y="405063"/>
                  <a:pt x="46789" y="505326"/>
                </a:cubicBezTo>
                <a:cubicBezTo>
                  <a:pt x="147052" y="605589"/>
                  <a:pt x="120984" y="587542"/>
                  <a:pt x="708526" y="601579"/>
                </a:cubicBezTo>
                <a:cubicBezTo>
                  <a:pt x="1296068" y="615616"/>
                  <a:pt x="2434055" y="602581"/>
                  <a:pt x="3572042" y="58954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pc="-100" dirty="0"/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DC0B0F3B-0562-BAFD-5254-0611AABB3186}"/>
              </a:ext>
            </a:extLst>
          </p:cNvPr>
          <p:cNvSpPr txBox="1"/>
          <p:nvPr/>
        </p:nvSpPr>
        <p:spPr>
          <a:xfrm>
            <a:off x="1276491" y="3730653"/>
            <a:ext cx="45309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Et le </a:t>
            </a:r>
            <a:r>
              <a:rPr lang="fr-FR" sz="1400" b="1" spc="-100" dirty="0" err="1">
                <a:latin typeface="Cavolini" panose="03000502040302020204" pitchFamily="66" charset="0"/>
                <a:cs typeface="Cavolini" panose="03000502040302020204" pitchFamily="66" charset="0"/>
              </a:rPr>
              <a:t>private-endpoint</a:t>
            </a:r>
            <a:r>
              <a:rPr lang="fr-FR" sz="1400" b="1" spc="-100" dirty="0">
                <a:latin typeface="Cavolini" panose="03000502040302020204" pitchFamily="66" charset="0"/>
                <a:cs typeface="Cavolini" panose="03000502040302020204" pitchFamily="66" charset="0"/>
              </a:rPr>
              <a:t> permet de recevoir des appels depuis un réseau privé en affectant un IP privée.</a:t>
            </a:r>
          </a:p>
        </p:txBody>
      </p:sp>
      <p:pic>
        <p:nvPicPr>
          <p:cNvPr id="154" name="Image 15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9B6040-3679-47E2-DACF-844B461620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4" t="42978" r="36450" b="38033"/>
          <a:stretch/>
        </p:blipFill>
        <p:spPr>
          <a:xfrm>
            <a:off x="321887" y="2391584"/>
            <a:ext cx="1624475" cy="189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272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d43d8d8-3320-4e43-9aa2-7e278297e4a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C3ED83769B2946BE420E6641E47D92" ma:contentTypeVersion="14" ma:contentTypeDescription="Crée un document." ma:contentTypeScope="" ma:versionID="5de3a60982ba9e798e0b54745680b1d5">
  <xsd:schema xmlns:xsd="http://www.w3.org/2001/XMLSchema" xmlns:xs="http://www.w3.org/2001/XMLSchema" xmlns:p="http://schemas.microsoft.com/office/2006/metadata/properties" xmlns:ns3="8c211cd5-0d27-4ebc-8718-259f76ef45eb" xmlns:ns4="3d43d8d8-3320-4e43-9aa2-7e278297e4a8" targetNamespace="http://schemas.microsoft.com/office/2006/metadata/properties" ma:root="true" ma:fieldsID="670efff0da61a0978f5cee682e1cb192" ns3:_="" ns4:_="">
    <xsd:import namespace="8c211cd5-0d27-4ebc-8718-259f76ef45eb"/>
    <xsd:import namespace="3d43d8d8-3320-4e43-9aa2-7e278297e4a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211cd5-0d27-4ebc-8718-259f76ef45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43d8d8-3320-4e43-9aa2-7e278297e4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A0DFF2-5A13-4F58-9B39-695058089E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246D7-3EE8-4C89-8B66-AECCEA89A83D}">
  <ds:schemaRefs>
    <ds:schemaRef ds:uri="http://purl.org/dc/elements/1.1/"/>
    <ds:schemaRef ds:uri="http://www.w3.org/XML/1998/namespace"/>
    <ds:schemaRef ds:uri="http://purl.org/dc/terms/"/>
    <ds:schemaRef ds:uri="3d43d8d8-3320-4e43-9aa2-7e278297e4a8"/>
    <ds:schemaRef ds:uri="8c211cd5-0d27-4ebc-8718-259f76ef45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A018149-35F2-4238-8D02-47CA0E6AC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211cd5-0d27-4ebc-8718-259f76ef45eb"/>
    <ds:schemaRef ds:uri="3d43d8d8-3320-4e43-9aa2-7e278297e4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528</Words>
  <Application>Microsoft Office PowerPoint</Application>
  <PresentationFormat>Grand écran</PresentationFormat>
  <Paragraphs>44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Cavolini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Philippe MORISSEAU</dc:creator>
  <cp:lastModifiedBy>Philippe MORISSEAU</cp:lastModifiedBy>
  <cp:revision>19</cp:revision>
  <dcterms:created xsi:type="dcterms:W3CDTF">2023-02-09T20:08:42Z</dcterms:created>
  <dcterms:modified xsi:type="dcterms:W3CDTF">2023-02-18T15:52:43Z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0x010100E9C3ED83769B2946BE420E6641E47D92</vt:lpwstr>
  </property>
</Properties>
</file>